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2" r:id="rId1"/>
  </p:sldMasterIdLst>
  <p:notesMasterIdLst>
    <p:notesMasterId r:id="rId20"/>
  </p:notesMasterIdLst>
  <p:sldIdLst>
    <p:sldId id="256" r:id="rId2"/>
    <p:sldId id="257" r:id="rId3"/>
    <p:sldId id="258" r:id="rId4"/>
    <p:sldId id="259" r:id="rId5"/>
    <p:sldId id="272" r:id="rId6"/>
    <p:sldId id="273" r:id="rId7"/>
    <p:sldId id="260" r:id="rId8"/>
    <p:sldId id="261" r:id="rId9"/>
    <p:sldId id="262" r:id="rId10"/>
    <p:sldId id="263" r:id="rId11"/>
    <p:sldId id="264" r:id="rId12"/>
    <p:sldId id="265" r:id="rId13"/>
    <p:sldId id="266" r:id="rId14"/>
    <p:sldId id="268" r:id="rId15"/>
    <p:sldId id="269" r:id="rId16"/>
    <p:sldId id="267" r:id="rId17"/>
    <p:sldId id="270" r:id="rId18"/>
    <p:sldId id="271"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4" d="100"/>
          <a:sy n="54" d="100"/>
        </p:scale>
        <p:origin x="-960"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4D21EF-39C8-4B04-B041-A49C83818BAC}" type="doc">
      <dgm:prSet loTypeId="urn:microsoft.com/office/officeart/2005/8/layout/cycle2" loCatId="cycle" qsTypeId="urn:microsoft.com/office/officeart/2005/8/quickstyle/3d1" qsCatId="3D" csTypeId="urn:microsoft.com/office/officeart/2005/8/colors/accent2_2" csCatId="accent2" phldr="1"/>
      <dgm:spPr/>
      <dgm:t>
        <a:bodyPr/>
        <a:lstStyle/>
        <a:p>
          <a:endParaRPr lang="tr-TR"/>
        </a:p>
      </dgm:t>
    </dgm:pt>
    <dgm:pt modelId="{955A4B9A-D18E-43FA-A5BD-EBA67AF51B60}">
      <dgm:prSet phldrT="[Metin]" custT="1"/>
      <dgm:spPr>
        <a:scene3d>
          <a:camera prst="orthographicFront"/>
          <a:lightRig rig="flat" dir="t"/>
        </a:scene3d>
      </dgm:spPr>
      <dgm:t>
        <a:bodyPr/>
        <a:lstStyle/>
        <a:p>
          <a:r>
            <a:rPr lang="tr-TR" sz="1600" b="1" dirty="0" smtClean="0">
              <a:solidFill>
                <a:srgbClr val="002060"/>
              </a:solidFill>
              <a:latin typeface="Calibri" panose="020F0502020204030204" pitchFamily="34" charset="0"/>
              <a:cs typeface="Calibri" panose="020F0502020204030204" pitchFamily="34" charset="0"/>
            </a:rPr>
            <a:t>STRATEJİK PLAN</a:t>
          </a:r>
          <a:endParaRPr lang="tr-TR" sz="1600" b="1" dirty="0">
            <a:solidFill>
              <a:srgbClr val="002060"/>
            </a:solidFill>
            <a:latin typeface="Calibri" panose="020F0502020204030204" pitchFamily="34" charset="0"/>
            <a:cs typeface="Calibri" panose="020F0502020204030204" pitchFamily="34" charset="0"/>
          </a:endParaRPr>
        </a:p>
      </dgm:t>
    </dgm:pt>
    <dgm:pt modelId="{000DAA65-B5E2-40AC-98E7-D1A7CF2802E9}" type="parTrans" cxnId="{34015578-226D-4264-B5AA-B4D6332FE04B}">
      <dgm:prSet/>
      <dgm:spPr/>
      <dgm:t>
        <a:bodyPr/>
        <a:lstStyle/>
        <a:p>
          <a:endParaRPr lang="tr-TR" b="1">
            <a:solidFill>
              <a:srgbClr val="002060"/>
            </a:solidFill>
            <a:latin typeface="Arial Black" panose="020B0A04020102020204" pitchFamily="34" charset="0"/>
          </a:endParaRPr>
        </a:p>
      </dgm:t>
    </dgm:pt>
    <dgm:pt modelId="{1DC581E6-3C46-456B-BFC7-EAD23CF69661}" type="sibTrans" cxnId="{34015578-226D-4264-B5AA-B4D6332FE04B}">
      <dgm:prSet/>
      <dgm:spPr>
        <a:scene3d>
          <a:camera prst="orthographicFront"/>
          <a:lightRig rig="flat" dir="t"/>
        </a:scene3d>
      </dgm:spPr>
      <dgm:t>
        <a:bodyPr/>
        <a:lstStyle/>
        <a:p>
          <a:endParaRPr lang="tr-TR" b="1">
            <a:solidFill>
              <a:srgbClr val="002060"/>
            </a:solidFill>
            <a:latin typeface="Arial Black" panose="020B0A04020102020204" pitchFamily="34" charset="0"/>
          </a:endParaRPr>
        </a:p>
      </dgm:t>
    </dgm:pt>
    <dgm:pt modelId="{BD279BCE-9C65-4EAC-8324-02F5DB5CABD2}">
      <dgm:prSet phldrT="[Metin]" custT="1"/>
      <dgm:spPr>
        <a:scene3d>
          <a:camera prst="orthographicFront"/>
          <a:lightRig rig="flat" dir="t"/>
        </a:scene3d>
      </dgm:spPr>
      <dgm:t>
        <a:bodyPr/>
        <a:lstStyle/>
        <a:p>
          <a:r>
            <a:rPr lang="tr-TR" sz="1600" b="1" dirty="0" smtClean="0">
              <a:solidFill>
                <a:srgbClr val="002060"/>
              </a:solidFill>
              <a:latin typeface="Calibri" panose="020F0502020204030204" pitchFamily="34" charset="0"/>
              <a:cs typeface="Calibri" panose="020F0502020204030204" pitchFamily="34" charset="0"/>
            </a:rPr>
            <a:t>PERFORMANS PROGRAMI</a:t>
          </a:r>
          <a:endParaRPr lang="tr-TR" sz="1600" b="1" dirty="0">
            <a:solidFill>
              <a:srgbClr val="002060"/>
            </a:solidFill>
            <a:latin typeface="Calibri" panose="020F0502020204030204" pitchFamily="34" charset="0"/>
            <a:cs typeface="Calibri" panose="020F0502020204030204" pitchFamily="34" charset="0"/>
          </a:endParaRPr>
        </a:p>
      </dgm:t>
    </dgm:pt>
    <dgm:pt modelId="{B9093299-7CA1-4D09-B3DE-863EB4623241}" type="parTrans" cxnId="{A5021EE8-45A8-439E-9CBA-5B24D5835CDB}">
      <dgm:prSet/>
      <dgm:spPr/>
      <dgm:t>
        <a:bodyPr/>
        <a:lstStyle/>
        <a:p>
          <a:endParaRPr lang="tr-TR" b="1">
            <a:solidFill>
              <a:srgbClr val="002060"/>
            </a:solidFill>
            <a:latin typeface="Arial Black" panose="020B0A04020102020204" pitchFamily="34" charset="0"/>
          </a:endParaRPr>
        </a:p>
      </dgm:t>
    </dgm:pt>
    <dgm:pt modelId="{C74D2914-E96F-4FDE-AD8B-73A84927766A}" type="sibTrans" cxnId="{A5021EE8-45A8-439E-9CBA-5B24D5835CDB}">
      <dgm:prSet/>
      <dgm:spPr>
        <a:scene3d>
          <a:camera prst="orthographicFront"/>
          <a:lightRig rig="flat" dir="t"/>
        </a:scene3d>
      </dgm:spPr>
      <dgm:t>
        <a:bodyPr/>
        <a:lstStyle/>
        <a:p>
          <a:endParaRPr lang="tr-TR" b="1">
            <a:solidFill>
              <a:srgbClr val="002060"/>
            </a:solidFill>
            <a:latin typeface="Arial Black" panose="020B0A04020102020204" pitchFamily="34" charset="0"/>
          </a:endParaRPr>
        </a:p>
      </dgm:t>
    </dgm:pt>
    <dgm:pt modelId="{3DADC328-406F-4256-B145-CD4AF53F4FA2}">
      <dgm:prSet phldrT="[Metin]" custT="1"/>
      <dgm:spPr>
        <a:scene3d>
          <a:camera prst="orthographicFront"/>
          <a:lightRig rig="flat" dir="t"/>
        </a:scene3d>
      </dgm:spPr>
      <dgm:t>
        <a:bodyPr/>
        <a:lstStyle/>
        <a:p>
          <a:r>
            <a:rPr lang="tr-TR" sz="1800" b="1" dirty="0" smtClean="0">
              <a:solidFill>
                <a:srgbClr val="002060"/>
              </a:solidFill>
              <a:latin typeface="Calibri" panose="020F0502020204030204" pitchFamily="34" charset="0"/>
              <a:cs typeface="Calibri" panose="020F0502020204030204" pitchFamily="34" charset="0"/>
            </a:rPr>
            <a:t>BÜTÇE</a:t>
          </a:r>
          <a:endParaRPr lang="tr-TR" sz="1800" b="1" dirty="0">
            <a:solidFill>
              <a:srgbClr val="002060"/>
            </a:solidFill>
            <a:latin typeface="Calibri" panose="020F0502020204030204" pitchFamily="34" charset="0"/>
            <a:cs typeface="Calibri" panose="020F0502020204030204" pitchFamily="34" charset="0"/>
          </a:endParaRPr>
        </a:p>
      </dgm:t>
    </dgm:pt>
    <dgm:pt modelId="{729C102F-9982-43A3-A4CC-5D5A92E6B5C1}" type="parTrans" cxnId="{D3892662-F98E-4FCA-9B24-13CE0F3F6EBC}">
      <dgm:prSet/>
      <dgm:spPr/>
      <dgm:t>
        <a:bodyPr/>
        <a:lstStyle/>
        <a:p>
          <a:endParaRPr lang="tr-TR" b="1">
            <a:solidFill>
              <a:srgbClr val="002060"/>
            </a:solidFill>
            <a:latin typeface="Arial Black" panose="020B0A04020102020204" pitchFamily="34" charset="0"/>
          </a:endParaRPr>
        </a:p>
      </dgm:t>
    </dgm:pt>
    <dgm:pt modelId="{4BD43F25-5A34-43F8-A045-A782BC7F5A7C}" type="sibTrans" cxnId="{D3892662-F98E-4FCA-9B24-13CE0F3F6EBC}">
      <dgm:prSet/>
      <dgm:spPr>
        <a:scene3d>
          <a:camera prst="orthographicFront"/>
          <a:lightRig rig="flat" dir="t"/>
        </a:scene3d>
      </dgm:spPr>
      <dgm:t>
        <a:bodyPr/>
        <a:lstStyle/>
        <a:p>
          <a:endParaRPr lang="tr-TR" b="1">
            <a:solidFill>
              <a:srgbClr val="002060"/>
            </a:solidFill>
            <a:latin typeface="Arial Black" panose="020B0A04020102020204" pitchFamily="34" charset="0"/>
          </a:endParaRPr>
        </a:p>
      </dgm:t>
    </dgm:pt>
    <dgm:pt modelId="{3B745456-9C46-44FC-88AA-915EAF0E628B}">
      <dgm:prSet phldrT="[Metin]" custT="1"/>
      <dgm:spPr>
        <a:scene3d>
          <a:camera prst="orthographicFront"/>
          <a:lightRig rig="flat" dir="t"/>
        </a:scene3d>
      </dgm:spPr>
      <dgm:t>
        <a:bodyPr/>
        <a:lstStyle/>
        <a:p>
          <a:r>
            <a:rPr lang="tr-TR" sz="1600" b="1" dirty="0" smtClean="0">
              <a:solidFill>
                <a:srgbClr val="002060"/>
              </a:solidFill>
              <a:latin typeface="Calibri" panose="020F0502020204030204" pitchFamily="34" charset="0"/>
              <a:cs typeface="Calibri" panose="020F0502020204030204" pitchFamily="34" charset="0"/>
            </a:rPr>
            <a:t>BÜTÇE UYGULAMASI</a:t>
          </a:r>
          <a:endParaRPr lang="tr-TR" sz="1600" b="1" dirty="0">
            <a:solidFill>
              <a:srgbClr val="002060"/>
            </a:solidFill>
            <a:latin typeface="Calibri" panose="020F0502020204030204" pitchFamily="34" charset="0"/>
            <a:cs typeface="Calibri" panose="020F0502020204030204" pitchFamily="34" charset="0"/>
          </a:endParaRPr>
        </a:p>
      </dgm:t>
    </dgm:pt>
    <dgm:pt modelId="{7EEF4EFE-D270-423A-9158-28E81BF69928}" type="parTrans" cxnId="{4BD50C3E-3E2A-4AB7-9015-BFC2232C7B66}">
      <dgm:prSet/>
      <dgm:spPr/>
      <dgm:t>
        <a:bodyPr/>
        <a:lstStyle/>
        <a:p>
          <a:endParaRPr lang="tr-TR" b="1">
            <a:solidFill>
              <a:srgbClr val="002060"/>
            </a:solidFill>
            <a:latin typeface="Arial Black" panose="020B0A04020102020204" pitchFamily="34" charset="0"/>
          </a:endParaRPr>
        </a:p>
      </dgm:t>
    </dgm:pt>
    <dgm:pt modelId="{A62C59F2-6FFB-4C2A-9863-1072B9BB4EDF}" type="sibTrans" cxnId="{4BD50C3E-3E2A-4AB7-9015-BFC2232C7B66}">
      <dgm:prSet/>
      <dgm:spPr>
        <a:scene3d>
          <a:camera prst="orthographicFront"/>
          <a:lightRig rig="flat" dir="t"/>
        </a:scene3d>
      </dgm:spPr>
      <dgm:t>
        <a:bodyPr/>
        <a:lstStyle/>
        <a:p>
          <a:endParaRPr lang="tr-TR" b="1">
            <a:solidFill>
              <a:srgbClr val="002060"/>
            </a:solidFill>
            <a:latin typeface="Arial Black" panose="020B0A04020102020204" pitchFamily="34" charset="0"/>
          </a:endParaRPr>
        </a:p>
      </dgm:t>
    </dgm:pt>
    <dgm:pt modelId="{AA4E257B-D56D-4E3A-B5F0-B79DECAF4036}">
      <dgm:prSet phldrT="[Metin]" custT="1"/>
      <dgm:spPr>
        <a:scene3d>
          <a:camera prst="orthographicFront"/>
          <a:lightRig rig="flat" dir="t"/>
        </a:scene3d>
      </dgm:spPr>
      <dgm:t>
        <a:bodyPr/>
        <a:lstStyle/>
        <a:p>
          <a:r>
            <a:rPr lang="tr-TR" sz="1600" b="1" dirty="0" smtClean="0">
              <a:solidFill>
                <a:srgbClr val="002060"/>
              </a:solidFill>
              <a:latin typeface="Calibri" panose="020F0502020204030204" pitchFamily="34" charset="0"/>
              <a:cs typeface="Calibri" panose="020F0502020204030204" pitchFamily="34" charset="0"/>
            </a:rPr>
            <a:t>FAALİYET RAPORU</a:t>
          </a:r>
          <a:endParaRPr lang="tr-TR" sz="1600" b="1" dirty="0">
            <a:solidFill>
              <a:srgbClr val="002060"/>
            </a:solidFill>
            <a:latin typeface="Calibri" panose="020F0502020204030204" pitchFamily="34" charset="0"/>
            <a:cs typeface="Calibri" panose="020F0502020204030204" pitchFamily="34" charset="0"/>
          </a:endParaRPr>
        </a:p>
      </dgm:t>
    </dgm:pt>
    <dgm:pt modelId="{A902CAC8-D2E5-4FE6-AE95-6E2C59D2CE49}" type="parTrans" cxnId="{063678A3-FE90-42A6-BC13-B17C78DFB010}">
      <dgm:prSet/>
      <dgm:spPr/>
      <dgm:t>
        <a:bodyPr/>
        <a:lstStyle/>
        <a:p>
          <a:endParaRPr lang="tr-TR" b="1">
            <a:solidFill>
              <a:srgbClr val="002060"/>
            </a:solidFill>
            <a:latin typeface="Arial Black" panose="020B0A04020102020204" pitchFamily="34" charset="0"/>
          </a:endParaRPr>
        </a:p>
      </dgm:t>
    </dgm:pt>
    <dgm:pt modelId="{C01103F9-8B76-4405-9598-9826530CFFF7}" type="sibTrans" cxnId="{063678A3-FE90-42A6-BC13-B17C78DFB010}">
      <dgm:prSet/>
      <dgm:spPr>
        <a:scene3d>
          <a:camera prst="orthographicFront"/>
          <a:lightRig rig="flat" dir="t"/>
        </a:scene3d>
      </dgm:spPr>
      <dgm:t>
        <a:bodyPr/>
        <a:lstStyle/>
        <a:p>
          <a:endParaRPr lang="tr-TR" b="1">
            <a:solidFill>
              <a:srgbClr val="002060"/>
            </a:solidFill>
            <a:latin typeface="Arial Black" panose="020B0A04020102020204" pitchFamily="34" charset="0"/>
          </a:endParaRPr>
        </a:p>
      </dgm:t>
    </dgm:pt>
    <dgm:pt modelId="{680CC730-A388-49E1-905B-EBF95342A123}">
      <dgm:prSet phldrT="[Metin]" custT="1"/>
      <dgm:spPr>
        <a:scene3d>
          <a:camera prst="orthographicFront"/>
          <a:lightRig rig="flat" dir="t"/>
        </a:scene3d>
      </dgm:spPr>
      <dgm:t>
        <a:bodyPr/>
        <a:lstStyle/>
        <a:p>
          <a:r>
            <a:rPr lang="tr-TR" sz="1400" b="1" dirty="0" smtClean="0">
              <a:solidFill>
                <a:srgbClr val="002060"/>
              </a:solidFill>
              <a:latin typeface="Calibri" panose="020F0502020204030204" pitchFamily="34" charset="0"/>
              <a:cs typeface="Calibri" panose="020F0502020204030204" pitchFamily="34" charset="0"/>
            </a:rPr>
            <a:t>STRATEJİK PLAN DEĞERLENDİRME RAPORLARI</a:t>
          </a:r>
          <a:endParaRPr lang="tr-TR" sz="1400" b="1" dirty="0">
            <a:solidFill>
              <a:srgbClr val="002060"/>
            </a:solidFill>
            <a:latin typeface="Calibri" panose="020F0502020204030204" pitchFamily="34" charset="0"/>
            <a:cs typeface="Calibri" panose="020F0502020204030204" pitchFamily="34" charset="0"/>
          </a:endParaRPr>
        </a:p>
      </dgm:t>
    </dgm:pt>
    <dgm:pt modelId="{DAF0DE1C-3E1B-4DA8-8CD6-B2B80003B30E}" type="parTrans" cxnId="{F4796784-606A-4E38-AC5A-1628B3C7D4BF}">
      <dgm:prSet/>
      <dgm:spPr/>
      <dgm:t>
        <a:bodyPr/>
        <a:lstStyle/>
        <a:p>
          <a:endParaRPr lang="tr-TR" b="1">
            <a:solidFill>
              <a:srgbClr val="002060"/>
            </a:solidFill>
            <a:latin typeface="Arial Black" panose="020B0A04020102020204" pitchFamily="34" charset="0"/>
          </a:endParaRPr>
        </a:p>
      </dgm:t>
    </dgm:pt>
    <dgm:pt modelId="{099471AA-3ABE-4A2E-9032-3E11FE99B3CC}" type="sibTrans" cxnId="{F4796784-606A-4E38-AC5A-1628B3C7D4BF}">
      <dgm:prSet/>
      <dgm:spPr>
        <a:scene3d>
          <a:camera prst="orthographicFront"/>
          <a:lightRig rig="flat" dir="t"/>
        </a:scene3d>
      </dgm:spPr>
      <dgm:t>
        <a:bodyPr/>
        <a:lstStyle/>
        <a:p>
          <a:endParaRPr lang="tr-TR" b="1">
            <a:solidFill>
              <a:srgbClr val="002060"/>
            </a:solidFill>
            <a:latin typeface="Arial Black" panose="020B0A04020102020204" pitchFamily="34" charset="0"/>
          </a:endParaRPr>
        </a:p>
      </dgm:t>
    </dgm:pt>
    <dgm:pt modelId="{2B36AF47-E7D0-4BB5-9EE9-8176595E432D}" type="pres">
      <dgm:prSet presAssocID="{B14D21EF-39C8-4B04-B041-A49C83818BAC}" presName="cycle" presStyleCnt="0">
        <dgm:presLayoutVars>
          <dgm:dir/>
          <dgm:resizeHandles val="exact"/>
        </dgm:presLayoutVars>
      </dgm:prSet>
      <dgm:spPr/>
      <dgm:t>
        <a:bodyPr/>
        <a:lstStyle/>
        <a:p>
          <a:endParaRPr lang="tr-TR"/>
        </a:p>
      </dgm:t>
    </dgm:pt>
    <dgm:pt modelId="{05A2B128-C332-43ED-A9B3-BAFF7BAA7F09}" type="pres">
      <dgm:prSet presAssocID="{955A4B9A-D18E-43FA-A5BD-EBA67AF51B60}" presName="node" presStyleLbl="node1" presStyleIdx="0" presStyleCnt="6">
        <dgm:presLayoutVars>
          <dgm:bulletEnabled val="1"/>
        </dgm:presLayoutVars>
      </dgm:prSet>
      <dgm:spPr/>
      <dgm:t>
        <a:bodyPr/>
        <a:lstStyle/>
        <a:p>
          <a:endParaRPr lang="tr-TR"/>
        </a:p>
      </dgm:t>
    </dgm:pt>
    <dgm:pt modelId="{69517C55-4680-4F98-A1E6-1336F6ACF5C5}" type="pres">
      <dgm:prSet presAssocID="{1DC581E6-3C46-456B-BFC7-EAD23CF69661}" presName="sibTrans" presStyleLbl="sibTrans2D1" presStyleIdx="0" presStyleCnt="6"/>
      <dgm:spPr/>
      <dgm:t>
        <a:bodyPr/>
        <a:lstStyle/>
        <a:p>
          <a:endParaRPr lang="tr-TR"/>
        </a:p>
      </dgm:t>
    </dgm:pt>
    <dgm:pt modelId="{DBB57945-FC93-4BA8-A719-1AED289C7C55}" type="pres">
      <dgm:prSet presAssocID="{1DC581E6-3C46-456B-BFC7-EAD23CF69661}" presName="connectorText" presStyleLbl="sibTrans2D1" presStyleIdx="0" presStyleCnt="6"/>
      <dgm:spPr/>
      <dgm:t>
        <a:bodyPr/>
        <a:lstStyle/>
        <a:p>
          <a:endParaRPr lang="tr-TR"/>
        </a:p>
      </dgm:t>
    </dgm:pt>
    <dgm:pt modelId="{B4004344-FC6A-4C80-A7B9-D36641DE38D0}" type="pres">
      <dgm:prSet presAssocID="{BD279BCE-9C65-4EAC-8324-02F5DB5CABD2}" presName="node" presStyleLbl="node1" presStyleIdx="1" presStyleCnt="6" custScaleX="146000">
        <dgm:presLayoutVars>
          <dgm:bulletEnabled val="1"/>
        </dgm:presLayoutVars>
      </dgm:prSet>
      <dgm:spPr/>
      <dgm:t>
        <a:bodyPr/>
        <a:lstStyle/>
        <a:p>
          <a:endParaRPr lang="tr-TR"/>
        </a:p>
      </dgm:t>
    </dgm:pt>
    <dgm:pt modelId="{55CA62B3-024D-4B27-ABAE-57AEEC148643}" type="pres">
      <dgm:prSet presAssocID="{C74D2914-E96F-4FDE-AD8B-73A84927766A}" presName="sibTrans" presStyleLbl="sibTrans2D1" presStyleIdx="1" presStyleCnt="6"/>
      <dgm:spPr/>
      <dgm:t>
        <a:bodyPr/>
        <a:lstStyle/>
        <a:p>
          <a:endParaRPr lang="tr-TR"/>
        </a:p>
      </dgm:t>
    </dgm:pt>
    <dgm:pt modelId="{28AE326A-FA2D-4ED8-995B-21311F751EF7}" type="pres">
      <dgm:prSet presAssocID="{C74D2914-E96F-4FDE-AD8B-73A84927766A}" presName="connectorText" presStyleLbl="sibTrans2D1" presStyleIdx="1" presStyleCnt="6"/>
      <dgm:spPr/>
      <dgm:t>
        <a:bodyPr/>
        <a:lstStyle/>
        <a:p>
          <a:endParaRPr lang="tr-TR"/>
        </a:p>
      </dgm:t>
    </dgm:pt>
    <dgm:pt modelId="{836B83EE-7F28-4F42-B009-4FDC24FA7191}" type="pres">
      <dgm:prSet presAssocID="{3DADC328-406F-4256-B145-CD4AF53F4FA2}" presName="node" presStyleLbl="node1" presStyleIdx="2" presStyleCnt="6">
        <dgm:presLayoutVars>
          <dgm:bulletEnabled val="1"/>
        </dgm:presLayoutVars>
      </dgm:prSet>
      <dgm:spPr/>
      <dgm:t>
        <a:bodyPr/>
        <a:lstStyle/>
        <a:p>
          <a:endParaRPr lang="tr-TR"/>
        </a:p>
      </dgm:t>
    </dgm:pt>
    <dgm:pt modelId="{3AA8B1E6-EBFF-4922-8D5F-0E17B9EC0ED8}" type="pres">
      <dgm:prSet presAssocID="{4BD43F25-5A34-43F8-A045-A782BC7F5A7C}" presName="sibTrans" presStyleLbl="sibTrans2D1" presStyleIdx="2" presStyleCnt="6"/>
      <dgm:spPr/>
      <dgm:t>
        <a:bodyPr/>
        <a:lstStyle/>
        <a:p>
          <a:endParaRPr lang="tr-TR"/>
        </a:p>
      </dgm:t>
    </dgm:pt>
    <dgm:pt modelId="{1ACB2E80-7F2F-4EFC-B58D-D844E48DE9C4}" type="pres">
      <dgm:prSet presAssocID="{4BD43F25-5A34-43F8-A045-A782BC7F5A7C}" presName="connectorText" presStyleLbl="sibTrans2D1" presStyleIdx="2" presStyleCnt="6"/>
      <dgm:spPr/>
      <dgm:t>
        <a:bodyPr/>
        <a:lstStyle/>
        <a:p>
          <a:endParaRPr lang="tr-TR"/>
        </a:p>
      </dgm:t>
    </dgm:pt>
    <dgm:pt modelId="{29BCC65A-D4BD-4CDD-B5E4-AC8F87325224}" type="pres">
      <dgm:prSet presAssocID="{3B745456-9C46-44FC-88AA-915EAF0E628B}" presName="node" presStyleLbl="node1" presStyleIdx="3" presStyleCnt="6" custScaleX="147322">
        <dgm:presLayoutVars>
          <dgm:bulletEnabled val="1"/>
        </dgm:presLayoutVars>
      </dgm:prSet>
      <dgm:spPr/>
      <dgm:t>
        <a:bodyPr/>
        <a:lstStyle/>
        <a:p>
          <a:endParaRPr lang="tr-TR"/>
        </a:p>
      </dgm:t>
    </dgm:pt>
    <dgm:pt modelId="{1D4C437D-6EE2-4324-AA57-F4C2BDE686A0}" type="pres">
      <dgm:prSet presAssocID="{A62C59F2-6FFB-4C2A-9863-1072B9BB4EDF}" presName="sibTrans" presStyleLbl="sibTrans2D1" presStyleIdx="3" presStyleCnt="6"/>
      <dgm:spPr/>
      <dgm:t>
        <a:bodyPr/>
        <a:lstStyle/>
        <a:p>
          <a:endParaRPr lang="tr-TR"/>
        </a:p>
      </dgm:t>
    </dgm:pt>
    <dgm:pt modelId="{44A9B8CB-4D76-4E35-BA94-5CD6D51A084F}" type="pres">
      <dgm:prSet presAssocID="{A62C59F2-6FFB-4C2A-9863-1072B9BB4EDF}" presName="connectorText" presStyleLbl="sibTrans2D1" presStyleIdx="3" presStyleCnt="6"/>
      <dgm:spPr/>
      <dgm:t>
        <a:bodyPr/>
        <a:lstStyle/>
        <a:p>
          <a:endParaRPr lang="tr-TR"/>
        </a:p>
      </dgm:t>
    </dgm:pt>
    <dgm:pt modelId="{F6E6533E-CA64-47B7-A381-3BD669316442}" type="pres">
      <dgm:prSet presAssocID="{AA4E257B-D56D-4E3A-B5F0-B79DECAF4036}" presName="node" presStyleLbl="node1" presStyleIdx="4" presStyleCnt="6">
        <dgm:presLayoutVars>
          <dgm:bulletEnabled val="1"/>
        </dgm:presLayoutVars>
      </dgm:prSet>
      <dgm:spPr/>
      <dgm:t>
        <a:bodyPr/>
        <a:lstStyle/>
        <a:p>
          <a:endParaRPr lang="tr-TR"/>
        </a:p>
      </dgm:t>
    </dgm:pt>
    <dgm:pt modelId="{82F45AC0-81E2-48C8-A5AA-A80D66B7D0A3}" type="pres">
      <dgm:prSet presAssocID="{C01103F9-8B76-4405-9598-9826530CFFF7}" presName="sibTrans" presStyleLbl="sibTrans2D1" presStyleIdx="4" presStyleCnt="6"/>
      <dgm:spPr/>
      <dgm:t>
        <a:bodyPr/>
        <a:lstStyle/>
        <a:p>
          <a:endParaRPr lang="tr-TR"/>
        </a:p>
      </dgm:t>
    </dgm:pt>
    <dgm:pt modelId="{E61FDEEB-A9E7-4217-ABC3-F4FA7F7F8AFD}" type="pres">
      <dgm:prSet presAssocID="{C01103F9-8B76-4405-9598-9826530CFFF7}" presName="connectorText" presStyleLbl="sibTrans2D1" presStyleIdx="4" presStyleCnt="6"/>
      <dgm:spPr/>
      <dgm:t>
        <a:bodyPr/>
        <a:lstStyle/>
        <a:p>
          <a:endParaRPr lang="tr-TR"/>
        </a:p>
      </dgm:t>
    </dgm:pt>
    <dgm:pt modelId="{EB2CBB1D-2B65-452E-B10D-36B6E6415357}" type="pres">
      <dgm:prSet presAssocID="{680CC730-A388-49E1-905B-EBF95342A123}" presName="node" presStyleLbl="node1" presStyleIdx="5" presStyleCnt="6" custScaleX="160687" custScaleY="116514">
        <dgm:presLayoutVars>
          <dgm:bulletEnabled val="1"/>
        </dgm:presLayoutVars>
      </dgm:prSet>
      <dgm:spPr/>
      <dgm:t>
        <a:bodyPr/>
        <a:lstStyle/>
        <a:p>
          <a:endParaRPr lang="tr-TR"/>
        </a:p>
      </dgm:t>
    </dgm:pt>
    <dgm:pt modelId="{EC49C57A-EF63-43C6-8760-FED6324FF3B1}" type="pres">
      <dgm:prSet presAssocID="{099471AA-3ABE-4A2E-9032-3E11FE99B3CC}" presName="sibTrans" presStyleLbl="sibTrans2D1" presStyleIdx="5" presStyleCnt="6"/>
      <dgm:spPr/>
      <dgm:t>
        <a:bodyPr/>
        <a:lstStyle/>
        <a:p>
          <a:endParaRPr lang="tr-TR"/>
        </a:p>
      </dgm:t>
    </dgm:pt>
    <dgm:pt modelId="{B921CF87-E515-4E8F-95CE-20B69CEF8F0B}" type="pres">
      <dgm:prSet presAssocID="{099471AA-3ABE-4A2E-9032-3E11FE99B3CC}" presName="connectorText" presStyleLbl="sibTrans2D1" presStyleIdx="5" presStyleCnt="6"/>
      <dgm:spPr/>
      <dgm:t>
        <a:bodyPr/>
        <a:lstStyle/>
        <a:p>
          <a:endParaRPr lang="tr-TR"/>
        </a:p>
      </dgm:t>
    </dgm:pt>
  </dgm:ptLst>
  <dgm:cxnLst>
    <dgm:cxn modelId="{61938F91-D045-4CF0-BD98-62B7F9BECE0B}" type="presOf" srcId="{4BD43F25-5A34-43F8-A045-A782BC7F5A7C}" destId="{1ACB2E80-7F2F-4EFC-B58D-D844E48DE9C4}" srcOrd="1" destOrd="0" presId="urn:microsoft.com/office/officeart/2005/8/layout/cycle2"/>
    <dgm:cxn modelId="{ACD9558C-F76D-47C7-8A42-DA928B213F67}" type="presOf" srcId="{3DADC328-406F-4256-B145-CD4AF53F4FA2}" destId="{836B83EE-7F28-4F42-B009-4FDC24FA7191}" srcOrd="0" destOrd="0" presId="urn:microsoft.com/office/officeart/2005/8/layout/cycle2"/>
    <dgm:cxn modelId="{063678A3-FE90-42A6-BC13-B17C78DFB010}" srcId="{B14D21EF-39C8-4B04-B041-A49C83818BAC}" destId="{AA4E257B-D56D-4E3A-B5F0-B79DECAF4036}" srcOrd="4" destOrd="0" parTransId="{A902CAC8-D2E5-4FE6-AE95-6E2C59D2CE49}" sibTransId="{C01103F9-8B76-4405-9598-9826530CFFF7}"/>
    <dgm:cxn modelId="{2B73B2A8-FE02-4047-A32C-3F371667C40A}" type="presOf" srcId="{3B745456-9C46-44FC-88AA-915EAF0E628B}" destId="{29BCC65A-D4BD-4CDD-B5E4-AC8F87325224}" srcOrd="0" destOrd="0" presId="urn:microsoft.com/office/officeart/2005/8/layout/cycle2"/>
    <dgm:cxn modelId="{A5021EE8-45A8-439E-9CBA-5B24D5835CDB}" srcId="{B14D21EF-39C8-4B04-B041-A49C83818BAC}" destId="{BD279BCE-9C65-4EAC-8324-02F5DB5CABD2}" srcOrd="1" destOrd="0" parTransId="{B9093299-7CA1-4D09-B3DE-863EB4623241}" sibTransId="{C74D2914-E96F-4FDE-AD8B-73A84927766A}"/>
    <dgm:cxn modelId="{57931CDE-64AB-4A50-8EE4-028060B1DFB4}" type="presOf" srcId="{AA4E257B-D56D-4E3A-B5F0-B79DECAF4036}" destId="{F6E6533E-CA64-47B7-A381-3BD669316442}" srcOrd="0" destOrd="0" presId="urn:microsoft.com/office/officeart/2005/8/layout/cycle2"/>
    <dgm:cxn modelId="{09790D4A-3D68-4DB7-9E94-C19D1F3E9989}" type="presOf" srcId="{C01103F9-8B76-4405-9598-9826530CFFF7}" destId="{82F45AC0-81E2-48C8-A5AA-A80D66B7D0A3}" srcOrd="0" destOrd="0" presId="urn:microsoft.com/office/officeart/2005/8/layout/cycle2"/>
    <dgm:cxn modelId="{DCDA89B2-6CE7-4D8E-8582-37653F900566}" type="presOf" srcId="{C74D2914-E96F-4FDE-AD8B-73A84927766A}" destId="{55CA62B3-024D-4B27-ABAE-57AEEC148643}" srcOrd="0" destOrd="0" presId="urn:microsoft.com/office/officeart/2005/8/layout/cycle2"/>
    <dgm:cxn modelId="{4BD50C3E-3E2A-4AB7-9015-BFC2232C7B66}" srcId="{B14D21EF-39C8-4B04-B041-A49C83818BAC}" destId="{3B745456-9C46-44FC-88AA-915EAF0E628B}" srcOrd="3" destOrd="0" parTransId="{7EEF4EFE-D270-423A-9158-28E81BF69928}" sibTransId="{A62C59F2-6FFB-4C2A-9863-1072B9BB4EDF}"/>
    <dgm:cxn modelId="{369EB3A0-D32E-48C9-BB81-8C3031865401}" type="presOf" srcId="{A62C59F2-6FFB-4C2A-9863-1072B9BB4EDF}" destId="{44A9B8CB-4D76-4E35-BA94-5CD6D51A084F}" srcOrd="1" destOrd="0" presId="urn:microsoft.com/office/officeart/2005/8/layout/cycle2"/>
    <dgm:cxn modelId="{D3892662-F98E-4FCA-9B24-13CE0F3F6EBC}" srcId="{B14D21EF-39C8-4B04-B041-A49C83818BAC}" destId="{3DADC328-406F-4256-B145-CD4AF53F4FA2}" srcOrd="2" destOrd="0" parTransId="{729C102F-9982-43A3-A4CC-5D5A92E6B5C1}" sibTransId="{4BD43F25-5A34-43F8-A045-A782BC7F5A7C}"/>
    <dgm:cxn modelId="{EAECF1B1-91AF-442C-A7DB-4CCA27A62316}" type="presOf" srcId="{955A4B9A-D18E-43FA-A5BD-EBA67AF51B60}" destId="{05A2B128-C332-43ED-A9B3-BAFF7BAA7F09}" srcOrd="0" destOrd="0" presId="urn:microsoft.com/office/officeart/2005/8/layout/cycle2"/>
    <dgm:cxn modelId="{A916AE10-FCC2-4D30-90FF-6789C8FEF570}" type="presOf" srcId="{C01103F9-8B76-4405-9598-9826530CFFF7}" destId="{E61FDEEB-A9E7-4217-ABC3-F4FA7F7F8AFD}" srcOrd="1" destOrd="0" presId="urn:microsoft.com/office/officeart/2005/8/layout/cycle2"/>
    <dgm:cxn modelId="{375428CF-0BB3-4CC8-8AB3-F6BB995339E9}" type="presOf" srcId="{1DC581E6-3C46-456B-BFC7-EAD23CF69661}" destId="{69517C55-4680-4F98-A1E6-1336F6ACF5C5}" srcOrd="0" destOrd="0" presId="urn:microsoft.com/office/officeart/2005/8/layout/cycle2"/>
    <dgm:cxn modelId="{F4796784-606A-4E38-AC5A-1628B3C7D4BF}" srcId="{B14D21EF-39C8-4B04-B041-A49C83818BAC}" destId="{680CC730-A388-49E1-905B-EBF95342A123}" srcOrd="5" destOrd="0" parTransId="{DAF0DE1C-3E1B-4DA8-8CD6-B2B80003B30E}" sibTransId="{099471AA-3ABE-4A2E-9032-3E11FE99B3CC}"/>
    <dgm:cxn modelId="{FADB8459-BF69-4D3D-BA7D-9F5009801D95}" type="presOf" srcId="{1DC581E6-3C46-456B-BFC7-EAD23CF69661}" destId="{DBB57945-FC93-4BA8-A719-1AED289C7C55}" srcOrd="1" destOrd="0" presId="urn:microsoft.com/office/officeart/2005/8/layout/cycle2"/>
    <dgm:cxn modelId="{34015578-226D-4264-B5AA-B4D6332FE04B}" srcId="{B14D21EF-39C8-4B04-B041-A49C83818BAC}" destId="{955A4B9A-D18E-43FA-A5BD-EBA67AF51B60}" srcOrd="0" destOrd="0" parTransId="{000DAA65-B5E2-40AC-98E7-D1A7CF2802E9}" sibTransId="{1DC581E6-3C46-456B-BFC7-EAD23CF69661}"/>
    <dgm:cxn modelId="{C0BFC37A-3A85-42E0-8575-CD6CE9BE462D}" type="presOf" srcId="{B14D21EF-39C8-4B04-B041-A49C83818BAC}" destId="{2B36AF47-E7D0-4BB5-9EE9-8176595E432D}" srcOrd="0" destOrd="0" presId="urn:microsoft.com/office/officeart/2005/8/layout/cycle2"/>
    <dgm:cxn modelId="{1CA3096D-385B-4713-BC00-B6754233FEBA}" type="presOf" srcId="{099471AA-3ABE-4A2E-9032-3E11FE99B3CC}" destId="{EC49C57A-EF63-43C6-8760-FED6324FF3B1}" srcOrd="0" destOrd="0" presId="urn:microsoft.com/office/officeart/2005/8/layout/cycle2"/>
    <dgm:cxn modelId="{70E5BD4F-8C63-4709-995B-61ABD887DD3E}" type="presOf" srcId="{A62C59F2-6FFB-4C2A-9863-1072B9BB4EDF}" destId="{1D4C437D-6EE2-4324-AA57-F4C2BDE686A0}" srcOrd="0" destOrd="0" presId="urn:microsoft.com/office/officeart/2005/8/layout/cycle2"/>
    <dgm:cxn modelId="{23F76CEE-296D-44FC-9EE3-95D0867D674E}" type="presOf" srcId="{099471AA-3ABE-4A2E-9032-3E11FE99B3CC}" destId="{B921CF87-E515-4E8F-95CE-20B69CEF8F0B}" srcOrd="1" destOrd="0" presId="urn:microsoft.com/office/officeart/2005/8/layout/cycle2"/>
    <dgm:cxn modelId="{C5B3E415-2B35-4256-9315-D565A8EAF315}" type="presOf" srcId="{680CC730-A388-49E1-905B-EBF95342A123}" destId="{EB2CBB1D-2B65-452E-B10D-36B6E6415357}" srcOrd="0" destOrd="0" presId="urn:microsoft.com/office/officeart/2005/8/layout/cycle2"/>
    <dgm:cxn modelId="{B4A558FF-0784-4470-A7AC-A0E5D773556B}" type="presOf" srcId="{C74D2914-E96F-4FDE-AD8B-73A84927766A}" destId="{28AE326A-FA2D-4ED8-995B-21311F751EF7}" srcOrd="1" destOrd="0" presId="urn:microsoft.com/office/officeart/2005/8/layout/cycle2"/>
    <dgm:cxn modelId="{95582976-B5A6-4D0F-A4FE-4EC795BF69F3}" type="presOf" srcId="{4BD43F25-5A34-43F8-A045-A782BC7F5A7C}" destId="{3AA8B1E6-EBFF-4922-8D5F-0E17B9EC0ED8}" srcOrd="0" destOrd="0" presId="urn:microsoft.com/office/officeart/2005/8/layout/cycle2"/>
    <dgm:cxn modelId="{0EED3E44-9259-48E3-97BF-06F850238DFD}" type="presOf" srcId="{BD279BCE-9C65-4EAC-8324-02F5DB5CABD2}" destId="{B4004344-FC6A-4C80-A7B9-D36641DE38D0}" srcOrd="0" destOrd="0" presId="urn:microsoft.com/office/officeart/2005/8/layout/cycle2"/>
    <dgm:cxn modelId="{D154AB63-59AE-41FB-AC2D-C0B4853F695A}" type="presParOf" srcId="{2B36AF47-E7D0-4BB5-9EE9-8176595E432D}" destId="{05A2B128-C332-43ED-A9B3-BAFF7BAA7F09}" srcOrd="0" destOrd="0" presId="urn:microsoft.com/office/officeart/2005/8/layout/cycle2"/>
    <dgm:cxn modelId="{BF143062-88DA-40E0-ADBB-FBABF5E1EE55}" type="presParOf" srcId="{2B36AF47-E7D0-4BB5-9EE9-8176595E432D}" destId="{69517C55-4680-4F98-A1E6-1336F6ACF5C5}" srcOrd="1" destOrd="0" presId="urn:microsoft.com/office/officeart/2005/8/layout/cycle2"/>
    <dgm:cxn modelId="{D6F87C5F-0CEE-4639-AC2B-A29FCAEDCE48}" type="presParOf" srcId="{69517C55-4680-4F98-A1E6-1336F6ACF5C5}" destId="{DBB57945-FC93-4BA8-A719-1AED289C7C55}" srcOrd="0" destOrd="0" presId="urn:microsoft.com/office/officeart/2005/8/layout/cycle2"/>
    <dgm:cxn modelId="{C705E36B-6167-401E-A486-3F2147ECEAD7}" type="presParOf" srcId="{2B36AF47-E7D0-4BB5-9EE9-8176595E432D}" destId="{B4004344-FC6A-4C80-A7B9-D36641DE38D0}" srcOrd="2" destOrd="0" presId="urn:microsoft.com/office/officeart/2005/8/layout/cycle2"/>
    <dgm:cxn modelId="{B8A6BE6C-8700-4693-A9E0-953CD9487145}" type="presParOf" srcId="{2B36AF47-E7D0-4BB5-9EE9-8176595E432D}" destId="{55CA62B3-024D-4B27-ABAE-57AEEC148643}" srcOrd="3" destOrd="0" presId="urn:microsoft.com/office/officeart/2005/8/layout/cycle2"/>
    <dgm:cxn modelId="{2E95BA16-983E-4DA7-8920-E562FFB18ECE}" type="presParOf" srcId="{55CA62B3-024D-4B27-ABAE-57AEEC148643}" destId="{28AE326A-FA2D-4ED8-995B-21311F751EF7}" srcOrd="0" destOrd="0" presId="urn:microsoft.com/office/officeart/2005/8/layout/cycle2"/>
    <dgm:cxn modelId="{84DDD7C7-F819-41C8-A033-F7DDAF0F7108}" type="presParOf" srcId="{2B36AF47-E7D0-4BB5-9EE9-8176595E432D}" destId="{836B83EE-7F28-4F42-B009-4FDC24FA7191}" srcOrd="4" destOrd="0" presId="urn:microsoft.com/office/officeart/2005/8/layout/cycle2"/>
    <dgm:cxn modelId="{AECA7C4E-8ACF-42A2-9B08-FD15D2C0945F}" type="presParOf" srcId="{2B36AF47-E7D0-4BB5-9EE9-8176595E432D}" destId="{3AA8B1E6-EBFF-4922-8D5F-0E17B9EC0ED8}" srcOrd="5" destOrd="0" presId="urn:microsoft.com/office/officeart/2005/8/layout/cycle2"/>
    <dgm:cxn modelId="{B18ECAC4-ED6D-486C-9D9F-B8123108C62C}" type="presParOf" srcId="{3AA8B1E6-EBFF-4922-8D5F-0E17B9EC0ED8}" destId="{1ACB2E80-7F2F-4EFC-B58D-D844E48DE9C4}" srcOrd="0" destOrd="0" presId="urn:microsoft.com/office/officeart/2005/8/layout/cycle2"/>
    <dgm:cxn modelId="{40354D95-CE72-4171-98A4-1CCA9F4086AD}" type="presParOf" srcId="{2B36AF47-E7D0-4BB5-9EE9-8176595E432D}" destId="{29BCC65A-D4BD-4CDD-B5E4-AC8F87325224}" srcOrd="6" destOrd="0" presId="urn:microsoft.com/office/officeart/2005/8/layout/cycle2"/>
    <dgm:cxn modelId="{2C17DECC-303D-4E31-84CB-542888367AA3}" type="presParOf" srcId="{2B36AF47-E7D0-4BB5-9EE9-8176595E432D}" destId="{1D4C437D-6EE2-4324-AA57-F4C2BDE686A0}" srcOrd="7" destOrd="0" presId="urn:microsoft.com/office/officeart/2005/8/layout/cycle2"/>
    <dgm:cxn modelId="{42880917-9732-4638-8C35-56D2CFD6E3CE}" type="presParOf" srcId="{1D4C437D-6EE2-4324-AA57-F4C2BDE686A0}" destId="{44A9B8CB-4D76-4E35-BA94-5CD6D51A084F}" srcOrd="0" destOrd="0" presId="urn:microsoft.com/office/officeart/2005/8/layout/cycle2"/>
    <dgm:cxn modelId="{AF01D9DF-5C99-41DA-814E-D524F4AE29EE}" type="presParOf" srcId="{2B36AF47-E7D0-4BB5-9EE9-8176595E432D}" destId="{F6E6533E-CA64-47B7-A381-3BD669316442}" srcOrd="8" destOrd="0" presId="urn:microsoft.com/office/officeart/2005/8/layout/cycle2"/>
    <dgm:cxn modelId="{6EE41B46-0664-4354-9B44-04FD1FA4BC56}" type="presParOf" srcId="{2B36AF47-E7D0-4BB5-9EE9-8176595E432D}" destId="{82F45AC0-81E2-48C8-A5AA-A80D66B7D0A3}" srcOrd="9" destOrd="0" presId="urn:microsoft.com/office/officeart/2005/8/layout/cycle2"/>
    <dgm:cxn modelId="{3F366527-5FBD-4B6E-9CCC-22C40AC9DB2D}" type="presParOf" srcId="{82F45AC0-81E2-48C8-A5AA-A80D66B7D0A3}" destId="{E61FDEEB-A9E7-4217-ABC3-F4FA7F7F8AFD}" srcOrd="0" destOrd="0" presId="urn:microsoft.com/office/officeart/2005/8/layout/cycle2"/>
    <dgm:cxn modelId="{4BE07D13-1771-41ED-AAF1-ED234C267B55}" type="presParOf" srcId="{2B36AF47-E7D0-4BB5-9EE9-8176595E432D}" destId="{EB2CBB1D-2B65-452E-B10D-36B6E6415357}" srcOrd="10" destOrd="0" presId="urn:microsoft.com/office/officeart/2005/8/layout/cycle2"/>
    <dgm:cxn modelId="{DB6B8A53-3A27-4787-9337-4DDB04A0222D}" type="presParOf" srcId="{2B36AF47-E7D0-4BB5-9EE9-8176595E432D}" destId="{EC49C57A-EF63-43C6-8760-FED6324FF3B1}" srcOrd="11" destOrd="0" presId="urn:microsoft.com/office/officeart/2005/8/layout/cycle2"/>
    <dgm:cxn modelId="{4150CD62-222B-4B04-9CE8-99C0FEF8731B}" type="presParOf" srcId="{EC49C57A-EF63-43C6-8760-FED6324FF3B1}" destId="{B921CF87-E515-4E8F-95CE-20B69CEF8F0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601506-C8A5-450C-B6EC-3FB17DD16DBA}" type="doc">
      <dgm:prSet loTypeId="urn:microsoft.com/office/officeart/2009/3/layout/IncreasingArrowsProcess" loCatId="process" qsTypeId="urn:microsoft.com/office/officeart/2005/8/quickstyle/simple1" qsCatId="simple" csTypeId="urn:microsoft.com/office/officeart/2005/8/colors/accent2_4" csCatId="accent2" phldr="1"/>
      <dgm:spPr/>
      <dgm:t>
        <a:bodyPr/>
        <a:lstStyle/>
        <a:p>
          <a:endParaRPr lang="tr-TR"/>
        </a:p>
      </dgm:t>
    </dgm:pt>
    <dgm:pt modelId="{BED47E27-6DCA-44F7-9903-B676D7F885A3}">
      <dgm:prSet phldrT="[Metin]" phldr="1"/>
      <dgm:spPr/>
      <dgm:t>
        <a:bodyPr/>
        <a:lstStyle/>
        <a:p>
          <a:endParaRPr lang="tr-TR" dirty="0"/>
        </a:p>
      </dgm:t>
    </dgm:pt>
    <dgm:pt modelId="{AB5925C9-DD6A-42D1-AB5E-A44CA0C68943}" type="parTrans" cxnId="{2E31D57A-6568-44E2-B803-661D76DA4D3A}">
      <dgm:prSet/>
      <dgm:spPr/>
      <dgm:t>
        <a:bodyPr/>
        <a:lstStyle/>
        <a:p>
          <a:endParaRPr lang="tr-TR"/>
        </a:p>
      </dgm:t>
    </dgm:pt>
    <dgm:pt modelId="{A5134F05-3B59-47C0-9069-4708FCD43709}" type="sibTrans" cxnId="{2E31D57A-6568-44E2-B803-661D76DA4D3A}">
      <dgm:prSet/>
      <dgm:spPr/>
      <dgm:t>
        <a:bodyPr/>
        <a:lstStyle/>
        <a:p>
          <a:endParaRPr lang="tr-TR"/>
        </a:p>
      </dgm:t>
    </dgm:pt>
    <dgm:pt modelId="{3D99DCD9-2CB4-4034-9136-37A0944E8693}">
      <dgm:prSet phldrT="[Metin]" custT="1"/>
      <dgm:spPr/>
      <dgm:t>
        <a:bodyPr/>
        <a:lstStyle/>
        <a:p>
          <a:r>
            <a:rPr lang="tr-TR" sz="3200" b="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Harcama Birimleri</a:t>
          </a:r>
          <a:endParaRPr lang="tr-TR" sz="3200" b="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2C65F2CC-C8DB-4186-A9CA-60C3E2102E60}" type="parTrans" cxnId="{50514EDD-5996-4FE4-BF63-7FAAA2A92A4B}">
      <dgm:prSet/>
      <dgm:spPr/>
      <dgm:t>
        <a:bodyPr/>
        <a:lstStyle/>
        <a:p>
          <a:endParaRPr lang="tr-TR"/>
        </a:p>
      </dgm:t>
    </dgm:pt>
    <dgm:pt modelId="{D9ADCB46-7C18-426F-B228-72EFF7BFFC6A}" type="sibTrans" cxnId="{50514EDD-5996-4FE4-BF63-7FAAA2A92A4B}">
      <dgm:prSet/>
      <dgm:spPr/>
      <dgm:t>
        <a:bodyPr/>
        <a:lstStyle/>
        <a:p>
          <a:endParaRPr lang="tr-TR"/>
        </a:p>
      </dgm:t>
    </dgm:pt>
    <dgm:pt modelId="{FCB21DBA-93C0-403A-AE92-2D1C0C65DD4F}">
      <dgm:prSet phldrT="[Metin]" phldr="1"/>
      <dgm:spPr/>
      <dgm:t>
        <a:bodyPr/>
        <a:lstStyle/>
        <a:p>
          <a:endParaRPr lang="tr-TR" dirty="0"/>
        </a:p>
      </dgm:t>
    </dgm:pt>
    <dgm:pt modelId="{23D829BF-31B2-4DE9-B037-CF7645E4E039}" type="parTrans" cxnId="{560F02B1-C4DA-4838-8332-91D7234FCDC3}">
      <dgm:prSet/>
      <dgm:spPr/>
      <dgm:t>
        <a:bodyPr/>
        <a:lstStyle/>
        <a:p>
          <a:endParaRPr lang="tr-TR"/>
        </a:p>
      </dgm:t>
    </dgm:pt>
    <dgm:pt modelId="{76C712CD-B9C1-4C01-B04E-6C12AD057B8F}" type="sibTrans" cxnId="{560F02B1-C4DA-4838-8332-91D7234FCDC3}">
      <dgm:prSet/>
      <dgm:spPr/>
      <dgm:t>
        <a:bodyPr/>
        <a:lstStyle/>
        <a:p>
          <a:endParaRPr lang="tr-TR"/>
        </a:p>
      </dgm:t>
    </dgm:pt>
    <dgm:pt modelId="{5A595D9A-8761-431B-9AFE-1BB255BA3ABD}">
      <dgm:prSet phldrT="[Metin]" custT="1"/>
      <dgm:spPr/>
      <dgm:t>
        <a:bodyPr/>
        <a:lstStyle/>
        <a:p>
          <a:r>
            <a:rPr lang="tr-TR" sz="2800" b="0" i="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Birim Faaliyet Raporu</a:t>
          </a:r>
          <a:endParaRPr lang="tr-TR" sz="2800" b="0" i="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72C04B00-CE4E-4277-9D05-92D7020B6C22}" type="parTrans" cxnId="{AD91F588-8DD8-453D-A8DF-ECA1E66FABCE}">
      <dgm:prSet/>
      <dgm:spPr/>
      <dgm:t>
        <a:bodyPr/>
        <a:lstStyle/>
        <a:p>
          <a:endParaRPr lang="tr-TR"/>
        </a:p>
      </dgm:t>
    </dgm:pt>
    <dgm:pt modelId="{0391980C-D31A-4955-9036-128A5E4205D6}" type="sibTrans" cxnId="{AD91F588-8DD8-453D-A8DF-ECA1E66FABCE}">
      <dgm:prSet/>
      <dgm:spPr/>
      <dgm:t>
        <a:bodyPr/>
        <a:lstStyle/>
        <a:p>
          <a:endParaRPr lang="tr-TR"/>
        </a:p>
      </dgm:t>
    </dgm:pt>
    <dgm:pt modelId="{AD4268A8-F98E-48D7-AEE3-40E3A18FE7E9}">
      <dgm:prSet phldrT="[Metin]"/>
      <dgm:spPr/>
      <dgm:t>
        <a:bodyPr/>
        <a:lstStyle/>
        <a:p>
          <a:r>
            <a:rPr lang="tr-TR" b="1" dirty="0" smtClean="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Ocak Ayı Sonuna Kadar</a:t>
          </a:r>
          <a:endParaRPr lang="tr-TR"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1A47A155-EFE9-40C4-8602-E84843C3EBFE}" type="parTrans" cxnId="{4152E19A-D866-4486-938E-50BCE9BE2489}">
      <dgm:prSet/>
      <dgm:spPr/>
      <dgm:t>
        <a:bodyPr/>
        <a:lstStyle/>
        <a:p>
          <a:endParaRPr lang="tr-TR"/>
        </a:p>
      </dgm:t>
    </dgm:pt>
    <dgm:pt modelId="{28888D85-4AE3-40C1-9A72-1160C0902415}" type="sibTrans" cxnId="{4152E19A-D866-4486-938E-50BCE9BE2489}">
      <dgm:prSet/>
      <dgm:spPr/>
      <dgm:t>
        <a:bodyPr/>
        <a:lstStyle/>
        <a:p>
          <a:endParaRPr lang="tr-TR"/>
        </a:p>
      </dgm:t>
    </dgm:pt>
    <dgm:pt modelId="{0C4AE522-1948-4DCD-8009-0558B30E1D97}">
      <dgm:prSet phldrT="[Metin]" custT="1"/>
      <dgm:spPr/>
      <dgm:t>
        <a:bodyPr/>
        <a:lstStyle/>
        <a:p>
          <a:r>
            <a:rPr lang="tr-TR" sz="28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Üst Yönetici</a:t>
          </a:r>
          <a:endParaRPr lang="tr-TR" sz="2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FD838264-5F02-49DA-B0C5-5B4B76F9827E}" type="parTrans" cxnId="{F0025FF2-E981-48F8-8BE8-ECD83A7959E7}">
      <dgm:prSet/>
      <dgm:spPr/>
      <dgm:t>
        <a:bodyPr/>
        <a:lstStyle/>
        <a:p>
          <a:endParaRPr lang="tr-TR"/>
        </a:p>
      </dgm:t>
    </dgm:pt>
    <dgm:pt modelId="{7E57325B-C594-4CD9-BD04-11E1289E28C9}" type="sibTrans" cxnId="{F0025FF2-E981-48F8-8BE8-ECD83A7959E7}">
      <dgm:prSet/>
      <dgm:spPr/>
      <dgm:t>
        <a:bodyPr/>
        <a:lstStyle/>
        <a:p>
          <a:endParaRPr lang="tr-TR"/>
        </a:p>
      </dgm:t>
    </dgm:pt>
    <dgm:pt modelId="{70C1525E-BC4D-4E7F-8EC6-81FD24ACE32B}" type="pres">
      <dgm:prSet presAssocID="{47601506-C8A5-450C-B6EC-3FB17DD16DBA}" presName="Name0" presStyleCnt="0">
        <dgm:presLayoutVars>
          <dgm:chMax val="5"/>
          <dgm:chPref val="5"/>
          <dgm:dir/>
          <dgm:animLvl val="lvl"/>
        </dgm:presLayoutVars>
      </dgm:prSet>
      <dgm:spPr/>
      <dgm:t>
        <a:bodyPr/>
        <a:lstStyle/>
        <a:p>
          <a:endParaRPr lang="tr-TR"/>
        </a:p>
      </dgm:t>
    </dgm:pt>
    <dgm:pt modelId="{769E51F5-65A1-44C9-920B-882B89E7572D}" type="pres">
      <dgm:prSet presAssocID="{BED47E27-6DCA-44F7-9903-B676D7F885A3}" presName="parentText1" presStyleLbl="node1" presStyleIdx="0" presStyleCnt="3">
        <dgm:presLayoutVars>
          <dgm:chMax/>
          <dgm:chPref val="3"/>
          <dgm:bulletEnabled val="1"/>
        </dgm:presLayoutVars>
      </dgm:prSet>
      <dgm:spPr/>
      <dgm:t>
        <a:bodyPr/>
        <a:lstStyle/>
        <a:p>
          <a:endParaRPr lang="tr-TR"/>
        </a:p>
      </dgm:t>
    </dgm:pt>
    <dgm:pt modelId="{74B535D9-C1D4-4B81-8094-7DA64900FC74}" type="pres">
      <dgm:prSet presAssocID="{BED47E27-6DCA-44F7-9903-B676D7F885A3}" presName="childText1" presStyleLbl="solidAlignAcc1" presStyleIdx="0" presStyleCnt="3">
        <dgm:presLayoutVars>
          <dgm:chMax val="0"/>
          <dgm:chPref val="0"/>
          <dgm:bulletEnabled val="1"/>
        </dgm:presLayoutVars>
      </dgm:prSet>
      <dgm:spPr/>
      <dgm:t>
        <a:bodyPr/>
        <a:lstStyle/>
        <a:p>
          <a:endParaRPr lang="tr-TR"/>
        </a:p>
      </dgm:t>
    </dgm:pt>
    <dgm:pt modelId="{56BD9A35-A8FD-4168-9CF5-2E02355271B7}" type="pres">
      <dgm:prSet presAssocID="{FCB21DBA-93C0-403A-AE92-2D1C0C65DD4F}" presName="parentText2" presStyleLbl="node1" presStyleIdx="1" presStyleCnt="3">
        <dgm:presLayoutVars>
          <dgm:chMax/>
          <dgm:chPref val="3"/>
          <dgm:bulletEnabled val="1"/>
        </dgm:presLayoutVars>
      </dgm:prSet>
      <dgm:spPr/>
      <dgm:t>
        <a:bodyPr/>
        <a:lstStyle/>
        <a:p>
          <a:endParaRPr lang="tr-TR"/>
        </a:p>
      </dgm:t>
    </dgm:pt>
    <dgm:pt modelId="{40554FC6-3001-4441-852B-8FC7C8BE0B4C}" type="pres">
      <dgm:prSet presAssocID="{FCB21DBA-93C0-403A-AE92-2D1C0C65DD4F}" presName="childText2" presStyleLbl="solidAlignAcc1" presStyleIdx="1" presStyleCnt="3">
        <dgm:presLayoutVars>
          <dgm:chMax val="0"/>
          <dgm:chPref val="0"/>
          <dgm:bulletEnabled val="1"/>
        </dgm:presLayoutVars>
      </dgm:prSet>
      <dgm:spPr/>
      <dgm:t>
        <a:bodyPr/>
        <a:lstStyle/>
        <a:p>
          <a:endParaRPr lang="tr-TR"/>
        </a:p>
      </dgm:t>
    </dgm:pt>
    <dgm:pt modelId="{74AC0450-8EEA-42D8-A967-D678F9A802B6}" type="pres">
      <dgm:prSet presAssocID="{AD4268A8-F98E-48D7-AEE3-40E3A18FE7E9}" presName="parentText3" presStyleLbl="node1" presStyleIdx="2" presStyleCnt="3">
        <dgm:presLayoutVars>
          <dgm:chMax/>
          <dgm:chPref val="3"/>
          <dgm:bulletEnabled val="1"/>
        </dgm:presLayoutVars>
      </dgm:prSet>
      <dgm:spPr/>
      <dgm:t>
        <a:bodyPr/>
        <a:lstStyle/>
        <a:p>
          <a:endParaRPr lang="tr-TR"/>
        </a:p>
      </dgm:t>
    </dgm:pt>
    <dgm:pt modelId="{DE0B033F-28BC-438B-9F99-A3DD4655E76F}" type="pres">
      <dgm:prSet presAssocID="{AD4268A8-F98E-48D7-AEE3-40E3A18FE7E9}" presName="childText3" presStyleLbl="solidAlignAcc1" presStyleIdx="2" presStyleCnt="3">
        <dgm:presLayoutVars>
          <dgm:chMax val="0"/>
          <dgm:chPref val="0"/>
          <dgm:bulletEnabled val="1"/>
        </dgm:presLayoutVars>
      </dgm:prSet>
      <dgm:spPr/>
      <dgm:t>
        <a:bodyPr/>
        <a:lstStyle/>
        <a:p>
          <a:endParaRPr lang="tr-TR"/>
        </a:p>
      </dgm:t>
    </dgm:pt>
  </dgm:ptLst>
  <dgm:cxnLst>
    <dgm:cxn modelId="{560F02B1-C4DA-4838-8332-91D7234FCDC3}" srcId="{47601506-C8A5-450C-B6EC-3FB17DD16DBA}" destId="{FCB21DBA-93C0-403A-AE92-2D1C0C65DD4F}" srcOrd="1" destOrd="0" parTransId="{23D829BF-31B2-4DE9-B037-CF7645E4E039}" sibTransId="{76C712CD-B9C1-4C01-B04E-6C12AD057B8F}"/>
    <dgm:cxn modelId="{4152E19A-D866-4486-938E-50BCE9BE2489}" srcId="{47601506-C8A5-450C-B6EC-3FB17DD16DBA}" destId="{AD4268A8-F98E-48D7-AEE3-40E3A18FE7E9}" srcOrd="2" destOrd="0" parTransId="{1A47A155-EFE9-40C4-8602-E84843C3EBFE}" sibTransId="{28888D85-4AE3-40C1-9A72-1160C0902415}"/>
    <dgm:cxn modelId="{50514EDD-5996-4FE4-BF63-7FAAA2A92A4B}" srcId="{BED47E27-6DCA-44F7-9903-B676D7F885A3}" destId="{3D99DCD9-2CB4-4034-9136-37A0944E8693}" srcOrd="0" destOrd="0" parTransId="{2C65F2CC-C8DB-4186-A9CA-60C3E2102E60}" sibTransId="{D9ADCB46-7C18-426F-B228-72EFF7BFFC6A}"/>
    <dgm:cxn modelId="{F0025FF2-E981-48F8-8BE8-ECD83A7959E7}" srcId="{AD4268A8-F98E-48D7-AEE3-40E3A18FE7E9}" destId="{0C4AE522-1948-4DCD-8009-0558B30E1D97}" srcOrd="0" destOrd="0" parTransId="{FD838264-5F02-49DA-B0C5-5B4B76F9827E}" sibTransId="{7E57325B-C594-4CD9-BD04-11E1289E28C9}"/>
    <dgm:cxn modelId="{E91237F7-E8DF-481C-8874-C725CF6BA5AA}" type="presOf" srcId="{AD4268A8-F98E-48D7-AEE3-40E3A18FE7E9}" destId="{74AC0450-8EEA-42D8-A967-D678F9A802B6}" srcOrd="0" destOrd="0" presId="urn:microsoft.com/office/officeart/2009/3/layout/IncreasingArrowsProcess"/>
    <dgm:cxn modelId="{1CC42113-67CB-46E6-9774-84A6ADC2DB24}" type="presOf" srcId="{0C4AE522-1948-4DCD-8009-0558B30E1D97}" destId="{DE0B033F-28BC-438B-9F99-A3DD4655E76F}" srcOrd="0" destOrd="0" presId="urn:microsoft.com/office/officeart/2009/3/layout/IncreasingArrowsProcess"/>
    <dgm:cxn modelId="{2E31D57A-6568-44E2-B803-661D76DA4D3A}" srcId="{47601506-C8A5-450C-B6EC-3FB17DD16DBA}" destId="{BED47E27-6DCA-44F7-9903-B676D7F885A3}" srcOrd="0" destOrd="0" parTransId="{AB5925C9-DD6A-42D1-AB5E-A44CA0C68943}" sibTransId="{A5134F05-3B59-47C0-9069-4708FCD43709}"/>
    <dgm:cxn modelId="{1FCC1A35-5AF9-474B-B4AE-401B2F1B1967}" type="presOf" srcId="{5A595D9A-8761-431B-9AFE-1BB255BA3ABD}" destId="{40554FC6-3001-4441-852B-8FC7C8BE0B4C}" srcOrd="0" destOrd="0" presId="urn:microsoft.com/office/officeart/2009/3/layout/IncreasingArrowsProcess"/>
    <dgm:cxn modelId="{1869E163-EDBF-4580-823D-0DAADC451BE5}" type="presOf" srcId="{3D99DCD9-2CB4-4034-9136-37A0944E8693}" destId="{74B535D9-C1D4-4B81-8094-7DA64900FC74}" srcOrd="0" destOrd="0" presId="urn:microsoft.com/office/officeart/2009/3/layout/IncreasingArrowsProcess"/>
    <dgm:cxn modelId="{AD91F588-8DD8-453D-A8DF-ECA1E66FABCE}" srcId="{FCB21DBA-93C0-403A-AE92-2D1C0C65DD4F}" destId="{5A595D9A-8761-431B-9AFE-1BB255BA3ABD}" srcOrd="0" destOrd="0" parTransId="{72C04B00-CE4E-4277-9D05-92D7020B6C22}" sibTransId="{0391980C-D31A-4955-9036-128A5E4205D6}"/>
    <dgm:cxn modelId="{EA655BAF-0F13-4D5D-920C-688A372BD8F5}" type="presOf" srcId="{BED47E27-6DCA-44F7-9903-B676D7F885A3}" destId="{769E51F5-65A1-44C9-920B-882B89E7572D}" srcOrd="0" destOrd="0" presId="urn:microsoft.com/office/officeart/2009/3/layout/IncreasingArrowsProcess"/>
    <dgm:cxn modelId="{88BAD6A3-F67D-4434-9C7C-6F593DA05DED}" type="presOf" srcId="{FCB21DBA-93C0-403A-AE92-2D1C0C65DD4F}" destId="{56BD9A35-A8FD-4168-9CF5-2E02355271B7}" srcOrd="0" destOrd="0" presId="urn:microsoft.com/office/officeart/2009/3/layout/IncreasingArrowsProcess"/>
    <dgm:cxn modelId="{49B3C647-042E-46CF-9DED-2F2BC8F2F87D}" type="presOf" srcId="{47601506-C8A5-450C-B6EC-3FB17DD16DBA}" destId="{70C1525E-BC4D-4E7F-8EC6-81FD24ACE32B}" srcOrd="0" destOrd="0" presId="urn:microsoft.com/office/officeart/2009/3/layout/IncreasingArrowsProcess"/>
    <dgm:cxn modelId="{4A2C84F5-BABC-4549-AC28-C3BF327F38B8}" type="presParOf" srcId="{70C1525E-BC4D-4E7F-8EC6-81FD24ACE32B}" destId="{769E51F5-65A1-44C9-920B-882B89E7572D}" srcOrd="0" destOrd="0" presId="urn:microsoft.com/office/officeart/2009/3/layout/IncreasingArrowsProcess"/>
    <dgm:cxn modelId="{B27CC5AC-DF6E-48BC-9093-606D32BE450B}" type="presParOf" srcId="{70C1525E-BC4D-4E7F-8EC6-81FD24ACE32B}" destId="{74B535D9-C1D4-4B81-8094-7DA64900FC74}" srcOrd="1" destOrd="0" presId="urn:microsoft.com/office/officeart/2009/3/layout/IncreasingArrowsProcess"/>
    <dgm:cxn modelId="{340F1C49-1C02-4275-8AFC-E00E4B8032DE}" type="presParOf" srcId="{70C1525E-BC4D-4E7F-8EC6-81FD24ACE32B}" destId="{56BD9A35-A8FD-4168-9CF5-2E02355271B7}" srcOrd="2" destOrd="0" presId="urn:microsoft.com/office/officeart/2009/3/layout/IncreasingArrowsProcess"/>
    <dgm:cxn modelId="{30E0D2E8-E7AC-4DDC-98E8-C9972FFB3DF4}" type="presParOf" srcId="{70C1525E-BC4D-4E7F-8EC6-81FD24ACE32B}" destId="{40554FC6-3001-4441-852B-8FC7C8BE0B4C}" srcOrd="3" destOrd="0" presId="urn:microsoft.com/office/officeart/2009/3/layout/IncreasingArrowsProcess"/>
    <dgm:cxn modelId="{B56BA1E9-F15D-4762-BE1E-EAB510977206}" type="presParOf" srcId="{70C1525E-BC4D-4E7F-8EC6-81FD24ACE32B}" destId="{74AC0450-8EEA-42D8-A967-D678F9A802B6}" srcOrd="4" destOrd="0" presId="urn:microsoft.com/office/officeart/2009/3/layout/IncreasingArrowsProcess"/>
    <dgm:cxn modelId="{E7EEB835-7A9A-44C2-901B-4BE95BAA2DEF}" type="presParOf" srcId="{70C1525E-BC4D-4E7F-8EC6-81FD24ACE32B}" destId="{DE0B033F-28BC-438B-9F99-A3DD4655E76F}"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18B750-4CDA-4224-80FB-C5314000CBA1}" type="doc">
      <dgm:prSet loTypeId="urn:microsoft.com/office/officeart/2009/3/layout/IncreasingArrowsProcess" loCatId="process" qsTypeId="urn:microsoft.com/office/officeart/2005/8/quickstyle/simple1" qsCatId="simple" csTypeId="urn:microsoft.com/office/officeart/2005/8/colors/accent6_3" csCatId="accent6" phldr="1"/>
      <dgm:spPr/>
      <dgm:t>
        <a:bodyPr/>
        <a:lstStyle/>
        <a:p>
          <a:endParaRPr lang="tr-TR"/>
        </a:p>
      </dgm:t>
    </dgm:pt>
    <dgm:pt modelId="{5A631090-47D4-4CE6-8649-EAA43FE0D223}">
      <dgm:prSet phldrT="[Metin]" phldr="1"/>
      <dgm:spPr/>
      <dgm:t>
        <a:bodyPr/>
        <a:lstStyle/>
        <a:p>
          <a:endParaRPr lang="tr-TR" dirty="0"/>
        </a:p>
      </dgm:t>
    </dgm:pt>
    <dgm:pt modelId="{F7B3D02A-EFCC-4248-8E90-5808F7488E9D}" type="parTrans" cxnId="{E62414A4-CE8B-455E-A01E-4A96A2CDE38A}">
      <dgm:prSet/>
      <dgm:spPr/>
      <dgm:t>
        <a:bodyPr/>
        <a:lstStyle/>
        <a:p>
          <a:endParaRPr lang="tr-TR"/>
        </a:p>
      </dgm:t>
    </dgm:pt>
    <dgm:pt modelId="{54287C81-1ED1-4F96-A3B1-B6CA04CA163F}" type="sibTrans" cxnId="{E62414A4-CE8B-455E-A01E-4A96A2CDE38A}">
      <dgm:prSet/>
      <dgm:spPr/>
      <dgm:t>
        <a:bodyPr/>
        <a:lstStyle/>
        <a:p>
          <a:endParaRPr lang="tr-TR"/>
        </a:p>
      </dgm:t>
    </dgm:pt>
    <dgm:pt modelId="{30A57032-228F-4EB7-B670-ABE0FBC3645F}">
      <dgm:prSet phldrT="[Metin]" custT="1"/>
      <dgm:spPr/>
      <dgm:t>
        <a:bodyPr/>
        <a:lstStyle/>
        <a:p>
          <a:r>
            <a:rPr lang="tr-TR" sz="4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Üst Yönetici</a:t>
          </a:r>
          <a:endParaRPr lang="tr-TR"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24040832-5084-4189-B791-5972458A2103}" type="parTrans" cxnId="{130218F7-5E85-4384-97B3-A94CADB0C612}">
      <dgm:prSet/>
      <dgm:spPr/>
      <dgm:t>
        <a:bodyPr/>
        <a:lstStyle/>
        <a:p>
          <a:endParaRPr lang="tr-TR"/>
        </a:p>
      </dgm:t>
    </dgm:pt>
    <dgm:pt modelId="{DA6ED794-FEED-4C0A-A2F8-857C98827899}" type="sibTrans" cxnId="{130218F7-5E85-4384-97B3-A94CADB0C612}">
      <dgm:prSet/>
      <dgm:spPr/>
      <dgm:t>
        <a:bodyPr/>
        <a:lstStyle/>
        <a:p>
          <a:endParaRPr lang="tr-TR"/>
        </a:p>
      </dgm:t>
    </dgm:pt>
    <dgm:pt modelId="{F37531BC-7923-440C-B0DC-759B7A3AB20D}">
      <dgm:prSet phldrT="[Metin]" phldr="1"/>
      <dgm:spPr/>
      <dgm:t>
        <a:bodyPr/>
        <a:lstStyle/>
        <a:p>
          <a:endParaRPr lang="tr-TR"/>
        </a:p>
      </dgm:t>
    </dgm:pt>
    <dgm:pt modelId="{C4B463DC-F5F2-4945-86B4-24880539578A}" type="parTrans" cxnId="{9632E541-53BF-4BD8-837E-804E1E91775B}">
      <dgm:prSet/>
      <dgm:spPr/>
      <dgm:t>
        <a:bodyPr/>
        <a:lstStyle/>
        <a:p>
          <a:endParaRPr lang="tr-TR"/>
        </a:p>
      </dgm:t>
    </dgm:pt>
    <dgm:pt modelId="{08AB56D6-79C0-4D0F-AD49-7556C71C5DB4}" type="sibTrans" cxnId="{9632E541-53BF-4BD8-837E-804E1E91775B}">
      <dgm:prSet/>
      <dgm:spPr/>
      <dgm:t>
        <a:bodyPr/>
        <a:lstStyle/>
        <a:p>
          <a:endParaRPr lang="tr-TR"/>
        </a:p>
      </dgm:t>
    </dgm:pt>
    <dgm:pt modelId="{6E926291-FFE3-4C40-99EC-D0C00BBDE564}">
      <dgm:prSet phldrT="[Metin]" custT="1"/>
      <dgm:spPr/>
      <dgm:t>
        <a:bodyPr/>
        <a:lstStyle/>
        <a:p>
          <a:r>
            <a:rPr lang="tr-TR" sz="4000" b="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İdare Faaliyet Raporu</a:t>
          </a:r>
          <a:endParaRPr lang="tr-TR" sz="4000" b="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0E99F234-9A87-46B8-8398-EF5420CBFCFB}" type="parTrans" cxnId="{42231586-B248-4399-8388-40002D0A964B}">
      <dgm:prSet/>
      <dgm:spPr/>
      <dgm:t>
        <a:bodyPr/>
        <a:lstStyle/>
        <a:p>
          <a:endParaRPr lang="tr-TR"/>
        </a:p>
      </dgm:t>
    </dgm:pt>
    <dgm:pt modelId="{21EECB6D-21EC-4E12-A707-33934AE3D6A3}" type="sibTrans" cxnId="{42231586-B248-4399-8388-40002D0A964B}">
      <dgm:prSet/>
      <dgm:spPr/>
      <dgm:t>
        <a:bodyPr/>
        <a:lstStyle/>
        <a:p>
          <a:endParaRPr lang="tr-TR"/>
        </a:p>
      </dgm:t>
    </dgm:pt>
    <dgm:pt modelId="{7FEA3CB3-2C44-4299-AE4D-09E252AEF84E}">
      <dgm:prSet phldrT="[Metin]" custT="1"/>
      <dgm:spPr/>
      <dgm:t>
        <a:bodyPr/>
        <a:lstStyle/>
        <a:p>
          <a:pPr algn="ctr"/>
          <a:r>
            <a:rPr lang="tr-TR" sz="18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Şubat Ayı Sonuna Kadar</a:t>
          </a:r>
          <a:endParaRPr lang="tr-TR" sz="18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E19B35C8-B43B-45E6-86BE-7FDE6387E22F}" type="parTrans" cxnId="{969AF60C-3886-4433-8158-3CC6A4058521}">
      <dgm:prSet/>
      <dgm:spPr/>
      <dgm:t>
        <a:bodyPr/>
        <a:lstStyle/>
        <a:p>
          <a:endParaRPr lang="tr-TR"/>
        </a:p>
      </dgm:t>
    </dgm:pt>
    <dgm:pt modelId="{08E3EC53-A1B8-47B8-BF50-F746AE6F4ABC}" type="sibTrans" cxnId="{969AF60C-3886-4433-8158-3CC6A4058521}">
      <dgm:prSet/>
      <dgm:spPr/>
      <dgm:t>
        <a:bodyPr/>
        <a:lstStyle/>
        <a:p>
          <a:endParaRPr lang="tr-TR"/>
        </a:p>
      </dgm:t>
    </dgm:pt>
    <dgm:pt modelId="{B259D228-1616-476B-BB47-B206604AFFC8}">
      <dgm:prSet phldrT="[Metin]"/>
      <dgm:spPr/>
      <dgm:t>
        <a:bodyPr/>
        <a:lstStyle/>
        <a:p>
          <a:r>
            <a:rPr lang="tr-TR" b="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*Kamuoyu</a:t>
          </a:r>
        </a:p>
        <a:p>
          <a:r>
            <a:rPr lang="tr-TR" b="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*Sayıştay</a:t>
          </a:r>
        </a:p>
        <a:p>
          <a:r>
            <a:rPr lang="tr-TR" b="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*Cumhurbaşkanlık</a:t>
          </a:r>
          <a:endParaRPr lang="tr-TR" b="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A657747E-B150-464F-94C5-5F9D2FFA0EFC}" type="parTrans" cxnId="{A5AA827E-9E80-47D8-9275-4AB16CC653A6}">
      <dgm:prSet/>
      <dgm:spPr/>
      <dgm:t>
        <a:bodyPr/>
        <a:lstStyle/>
        <a:p>
          <a:endParaRPr lang="tr-TR"/>
        </a:p>
      </dgm:t>
    </dgm:pt>
    <dgm:pt modelId="{A4417820-351D-4D95-8539-D0C33D500083}" type="sibTrans" cxnId="{A5AA827E-9E80-47D8-9275-4AB16CC653A6}">
      <dgm:prSet/>
      <dgm:spPr/>
      <dgm:t>
        <a:bodyPr/>
        <a:lstStyle/>
        <a:p>
          <a:endParaRPr lang="tr-TR"/>
        </a:p>
      </dgm:t>
    </dgm:pt>
    <dgm:pt modelId="{4B870D5A-F6EF-4BA7-801D-3D39C653F91B}" type="pres">
      <dgm:prSet presAssocID="{8B18B750-4CDA-4224-80FB-C5314000CBA1}" presName="Name0" presStyleCnt="0">
        <dgm:presLayoutVars>
          <dgm:chMax val="5"/>
          <dgm:chPref val="5"/>
          <dgm:dir/>
          <dgm:animLvl val="lvl"/>
        </dgm:presLayoutVars>
      </dgm:prSet>
      <dgm:spPr/>
      <dgm:t>
        <a:bodyPr/>
        <a:lstStyle/>
        <a:p>
          <a:endParaRPr lang="tr-TR"/>
        </a:p>
      </dgm:t>
    </dgm:pt>
    <dgm:pt modelId="{DC23908D-0CB5-42E4-9A00-ED50231644B5}" type="pres">
      <dgm:prSet presAssocID="{5A631090-47D4-4CE6-8649-EAA43FE0D223}" presName="parentText1" presStyleLbl="node1" presStyleIdx="0" presStyleCnt="3">
        <dgm:presLayoutVars>
          <dgm:chMax/>
          <dgm:chPref val="3"/>
          <dgm:bulletEnabled val="1"/>
        </dgm:presLayoutVars>
      </dgm:prSet>
      <dgm:spPr/>
      <dgm:t>
        <a:bodyPr/>
        <a:lstStyle/>
        <a:p>
          <a:endParaRPr lang="tr-TR"/>
        </a:p>
      </dgm:t>
    </dgm:pt>
    <dgm:pt modelId="{643D5BD0-F528-4A88-AE9E-C28FF3DEEE3C}" type="pres">
      <dgm:prSet presAssocID="{5A631090-47D4-4CE6-8649-EAA43FE0D223}" presName="childText1" presStyleLbl="solidAlignAcc1" presStyleIdx="0" presStyleCnt="3">
        <dgm:presLayoutVars>
          <dgm:chMax val="0"/>
          <dgm:chPref val="0"/>
          <dgm:bulletEnabled val="1"/>
        </dgm:presLayoutVars>
      </dgm:prSet>
      <dgm:spPr/>
      <dgm:t>
        <a:bodyPr/>
        <a:lstStyle/>
        <a:p>
          <a:endParaRPr lang="tr-TR"/>
        </a:p>
      </dgm:t>
    </dgm:pt>
    <dgm:pt modelId="{AF9A6C2B-B53E-49E4-A040-4FEEE09A56ED}" type="pres">
      <dgm:prSet presAssocID="{F37531BC-7923-440C-B0DC-759B7A3AB20D}" presName="parentText2" presStyleLbl="node1" presStyleIdx="1" presStyleCnt="3">
        <dgm:presLayoutVars>
          <dgm:chMax/>
          <dgm:chPref val="3"/>
          <dgm:bulletEnabled val="1"/>
        </dgm:presLayoutVars>
      </dgm:prSet>
      <dgm:spPr/>
      <dgm:t>
        <a:bodyPr/>
        <a:lstStyle/>
        <a:p>
          <a:endParaRPr lang="tr-TR"/>
        </a:p>
      </dgm:t>
    </dgm:pt>
    <dgm:pt modelId="{022F7CEC-0484-4564-B94B-D2D179C16E7F}" type="pres">
      <dgm:prSet presAssocID="{F37531BC-7923-440C-B0DC-759B7A3AB20D}" presName="childText2" presStyleLbl="solidAlignAcc1" presStyleIdx="1" presStyleCnt="3">
        <dgm:presLayoutVars>
          <dgm:chMax val="0"/>
          <dgm:chPref val="0"/>
          <dgm:bulletEnabled val="1"/>
        </dgm:presLayoutVars>
      </dgm:prSet>
      <dgm:spPr/>
      <dgm:t>
        <a:bodyPr/>
        <a:lstStyle/>
        <a:p>
          <a:endParaRPr lang="tr-TR"/>
        </a:p>
      </dgm:t>
    </dgm:pt>
    <dgm:pt modelId="{423B43AD-C2FE-4736-A2B1-5BD5160AF799}" type="pres">
      <dgm:prSet presAssocID="{7FEA3CB3-2C44-4299-AE4D-09E252AEF84E}" presName="parentText3" presStyleLbl="node1" presStyleIdx="2" presStyleCnt="3" custScaleY="135891">
        <dgm:presLayoutVars>
          <dgm:chMax/>
          <dgm:chPref val="3"/>
          <dgm:bulletEnabled val="1"/>
        </dgm:presLayoutVars>
      </dgm:prSet>
      <dgm:spPr/>
      <dgm:t>
        <a:bodyPr/>
        <a:lstStyle/>
        <a:p>
          <a:endParaRPr lang="tr-TR"/>
        </a:p>
      </dgm:t>
    </dgm:pt>
    <dgm:pt modelId="{6BC35B62-8172-4165-8284-4098E6BF2D31}" type="pres">
      <dgm:prSet presAssocID="{7FEA3CB3-2C44-4299-AE4D-09E252AEF84E}" presName="childText3" presStyleLbl="solidAlignAcc1" presStyleIdx="2" presStyleCnt="3">
        <dgm:presLayoutVars>
          <dgm:chMax val="0"/>
          <dgm:chPref val="0"/>
          <dgm:bulletEnabled val="1"/>
        </dgm:presLayoutVars>
      </dgm:prSet>
      <dgm:spPr/>
      <dgm:t>
        <a:bodyPr/>
        <a:lstStyle/>
        <a:p>
          <a:endParaRPr lang="tr-TR"/>
        </a:p>
      </dgm:t>
    </dgm:pt>
  </dgm:ptLst>
  <dgm:cxnLst>
    <dgm:cxn modelId="{65A6520C-A99F-4736-B2D5-335C395AE9CC}" type="presOf" srcId="{8B18B750-4CDA-4224-80FB-C5314000CBA1}" destId="{4B870D5A-F6EF-4BA7-801D-3D39C653F91B}" srcOrd="0" destOrd="0" presId="urn:microsoft.com/office/officeart/2009/3/layout/IncreasingArrowsProcess"/>
    <dgm:cxn modelId="{403AE7AA-5074-4829-844C-8754D0ACA16D}" type="presOf" srcId="{F37531BC-7923-440C-B0DC-759B7A3AB20D}" destId="{AF9A6C2B-B53E-49E4-A040-4FEEE09A56ED}" srcOrd="0" destOrd="0" presId="urn:microsoft.com/office/officeart/2009/3/layout/IncreasingArrowsProcess"/>
    <dgm:cxn modelId="{130218F7-5E85-4384-97B3-A94CADB0C612}" srcId="{5A631090-47D4-4CE6-8649-EAA43FE0D223}" destId="{30A57032-228F-4EB7-B670-ABE0FBC3645F}" srcOrd="0" destOrd="0" parTransId="{24040832-5084-4189-B791-5972458A2103}" sibTransId="{DA6ED794-FEED-4C0A-A2F8-857C98827899}"/>
    <dgm:cxn modelId="{969AF60C-3886-4433-8158-3CC6A4058521}" srcId="{8B18B750-4CDA-4224-80FB-C5314000CBA1}" destId="{7FEA3CB3-2C44-4299-AE4D-09E252AEF84E}" srcOrd="2" destOrd="0" parTransId="{E19B35C8-B43B-45E6-86BE-7FDE6387E22F}" sibTransId="{08E3EC53-A1B8-47B8-BF50-F746AE6F4ABC}"/>
    <dgm:cxn modelId="{F2F9F002-C203-4727-B344-74160A1BBA49}" type="presOf" srcId="{B259D228-1616-476B-BB47-B206604AFFC8}" destId="{6BC35B62-8172-4165-8284-4098E6BF2D31}" srcOrd="0" destOrd="0" presId="urn:microsoft.com/office/officeart/2009/3/layout/IncreasingArrowsProcess"/>
    <dgm:cxn modelId="{A5AA827E-9E80-47D8-9275-4AB16CC653A6}" srcId="{7FEA3CB3-2C44-4299-AE4D-09E252AEF84E}" destId="{B259D228-1616-476B-BB47-B206604AFFC8}" srcOrd="0" destOrd="0" parTransId="{A657747E-B150-464F-94C5-5F9D2FFA0EFC}" sibTransId="{A4417820-351D-4D95-8539-D0C33D500083}"/>
    <dgm:cxn modelId="{B2425339-5657-41D1-9D97-FF1E39CDB246}" type="presOf" srcId="{5A631090-47D4-4CE6-8649-EAA43FE0D223}" destId="{DC23908D-0CB5-42E4-9A00-ED50231644B5}" srcOrd="0" destOrd="0" presId="urn:microsoft.com/office/officeart/2009/3/layout/IncreasingArrowsProcess"/>
    <dgm:cxn modelId="{9632E541-53BF-4BD8-837E-804E1E91775B}" srcId="{8B18B750-4CDA-4224-80FB-C5314000CBA1}" destId="{F37531BC-7923-440C-B0DC-759B7A3AB20D}" srcOrd="1" destOrd="0" parTransId="{C4B463DC-F5F2-4945-86B4-24880539578A}" sibTransId="{08AB56D6-79C0-4D0F-AD49-7556C71C5DB4}"/>
    <dgm:cxn modelId="{7DD13596-5F99-4172-A45F-0089CDA04A51}" type="presOf" srcId="{7FEA3CB3-2C44-4299-AE4D-09E252AEF84E}" destId="{423B43AD-C2FE-4736-A2B1-5BD5160AF799}" srcOrd="0" destOrd="0" presId="urn:microsoft.com/office/officeart/2009/3/layout/IncreasingArrowsProcess"/>
    <dgm:cxn modelId="{8A4436B0-73F3-4DAF-AC74-446F06BEFD6F}" type="presOf" srcId="{6E926291-FFE3-4C40-99EC-D0C00BBDE564}" destId="{022F7CEC-0484-4564-B94B-D2D179C16E7F}" srcOrd="0" destOrd="0" presId="urn:microsoft.com/office/officeart/2009/3/layout/IncreasingArrowsProcess"/>
    <dgm:cxn modelId="{2FDB7221-E85C-4025-B17F-06FC6BA83F77}" type="presOf" srcId="{30A57032-228F-4EB7-B670-ABE0FBC3645F}" destId="{643D5BD0-F528-4A88-AE9E-C28FF3DEEE3C}" srcOrd="0" destOrd="0" presId="urn:microsoft.com/office/officeart/2009/3/layout/IncreasingArrowsProcess"/>
    <dgm:cxn modelId="{42231586-B248-4399-8388-40002D0A964B}" srcId="{F37531BC-7923-440C-B0DC-759B7A3AB20D}" destId="{6E926291-FFE3-4C40-99EC-D0C00BBDE564}" srcOrd="0" destOrd="0" parTransId="{0E99F234-9A87-46B8-8398-EF5420CBFCFB}" sibTransId="{21EECB6D-21EC-4E12-A707-33934AE3D6A3}"/>
    <dgm:cxn modelId="{E62414A4-CE8B-455E-A01E-4A96A2CDE38A}" srcId="{8B18B750-4CDA-4224-80FB-C5314000CBA1}" destId="{5A631090-47D4-4CE6-8649-EAA43FE0D223}" srcOrd="0" destOrd="0" parTransId="{F7B3D02A-EFCC-4248-8E90-5808F7488E9D}" sibTransId="{54287C81-1ED1-4F96-A3B1-B6CA04CA163F}"/>
    <dgm:cxn modelId="{4802FAE4-D37C-4513-9925-933FB067513F}" type="presParOf" srcId="{4B870D5A-F6EF-4BA7-801D-3D39C653F91B}" destId="{DC23908D-0CB5-42E4-9A00-ED50231644B5}" srcOrd="0" destOrd="0" presId="urn:microsoft.com/office/officeart/2009/3/layout/IncreasingArrowsProcess"/>
    <dgm:cxn modelId="{40CE7411-02FD-44DF-93AC-E372731BCE09}" type="presParOf" srcId="{4B870D5A-F6EF-4BA7-801D-3D39C653F91B}" destId="{643D5BD0-F528-4A88-AE9E-C28FF3DEEE3C}" srcOrd="1" destOrd="0" presId="urn:microsoft.com/office/officeart/2009/3/layout/IncreasingArrowsProcess"/>
    <dgm:cxn modelId="{C7B21349-B1AA-4ECA-B8D7-2A57A26963C8}" type="presParOf" srcId="{4B870D5A-F6EF-4BA7-801D-3D39C653F91B}" destId="{AF9A6C2B-B53E-49E4-A040-4FEEE09A56ED}" srcOrd="2" destOrd="0" presId="urn:microsoft.com/office/officeart/2009/3/layout/IncreasingArrowsProcess"/>
    <dgm:cxn modelId="{0D4CA1B3-E88D-414F-9001-E329A65E2E68}" type="presParOf" srcId="{4B870D5A-F6EF-4BA7-801D-3D39C653F91B}" destId="{022F7CEC-0484-4564-B94B-D2D179C16E7F}" srcOrd="3" destOrd="0" presId="urn:microsoft.com/office/officeart/2009/3/layout/IncreasingArrowsProcess"/>
    <dgm:cxn modelId="{B8AD6300-FE55-4B66-9DCE-295554641C41}" type="presParOf" srcId="{4B870D5A-F6EF-4BA7-801D-3D39C653F91B}" destId="{423B43AD-C2FE-4736-A2B1-5BD5160AF799}" srcOrd="4" destOrd="0" presId="urn:microsoft.com/office/officeart/2009/3/layout/IncreasingArrowsProcess"/>
    <dgm:cxn modelId="{C01A95DA-3CB4-4B31-9980-AEBAB12E9640}" type="presParOf" srcId="{4B870D5A-F6EF-4BA7-801D-3D39C653F91B}" destId="{6BC35B62-8172-4165-8284-4098E6BF2D31}"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2B128-C332-43ED-A9B3-BAFF7BAA7F09}">
      <dsp:nvSpPr>
        <dsp:cNvPr id="0" name=""/>
        <dsp:cNvSpPr/>
      </dsp:nvSpPr>
      <dsp:spPr>
        <a:xfrm>
          <a:off x="3188277" y="915"/>
          <a:ext cx="1259755" cy="125975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rgbClr val="002060"/>
              </a:solidFill>
              <a:latin typeface="Calibri" panose="020F0502020204030204" pitchFamily="34" charset="0"/>
              <a:cs typeface="Calibri" panose="020F0502020204030204" pitchFamily="34" charset="0"/>
            </a:rPr>
            <a:t>STRATEJİK PLAN</a:t>
          </a:r>
          <a:endParaRPr lang="tr-TR" sz="1600" b="1" kern="1200" dirty="0">
            <a:solidFill>
              <a:srgbClr val="002060"/>
            </a:solidFill>
            <a:latin typeface="Calibri" panose="020F0502020204030204" pitchFamily="34" charset="0"/>
            <a:cs typeface="Calibri" panose="020F0502020204030204" pitchFamily="34" charset="0"/>
          </a:endParaRPr>
        </a:p>
      </dsp:txBody>
      <dsp:txXfrm>
        <a:off x="3372764" y="185402"/>
        <a:ext cx="890781" cy="890781"/>
      </dsp:txXfrm>
    </dsp:sp>
    <dsp:sp modelId="{69517C55-4680-4F98-A1E6-1336F6ACF5C5}">
      <dsp:nvSpPr>
        <dsp:cNvPr id="0" name=""/>
        <dsp:cNvSpPr/>
      </dsp:nvSpPr>
      <dsp:spPr>
        <a:xfrm rot="1800000">
          <a:off x="4433581" y="842549"/>
          <a:ext cx="239103" cy="425167"/>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b="1" kern="1200">
            <a:solidFill>
              <a:srgbClr val="002060"/>
            </a:solidFill>
            <a:latin typeface="Arial Black" panose="020B0A04020102020204" pitchFamily="34" charset="0"/>
          </a:endParaRPr>
        </a:p>
      </dsp:txBody>
      <dsp:txXfrm>
        <a:off x="4438386" y="909649"/>
        <a:ext cx="167372" cy="255101"/>
      </dsp:txXfrm>
    </dsp:sp>
    <dsp:sp modelId="{B4004344-FC6A-4C80-A7B9-D36641DE38D0}">
      <dsp:nvSpPr>
        <dsp:cNvPr id="0" name=""/>
        <dsp:cNvSpPr/>
      </dsp:nvSpPr>
      <dsp:spPr>
        <a:xfrm>
          <a:off x="4537862" y="947382"/>
          <a:ext cx="1839243" cy="125975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rgbClr val="002060"/>
              </a:solidFill>
              <a:latin typeface="Calibri" panose="020F0502020204030204" pitchFamily="34" charset="0"/>
              <a:cs typeface="Calibri" panose="020F0502020204030204" pitchFamily="34" charset="0"/>
            </a:rPr>
            <a:t>PERFORMANS PROGRAMI</a:t>
          </a:r>
          <a:endParaRPr lang="tr-TR" sz="1600" b="1" kern="1200" dirty="0">
            <a:solidFill>
              <a:srgbClr val="002060"/>
            </a:solidFill>
            <a:latin typeface="Calibri" panose="020F0502020204030204" pitchFamily="34" charset="0"/>
            <a:cs typeface="Calibri" panose="020F0502020204030204" pitchFamily="34" charset="0"/>
          </a:endParaRPr>
        </a:p>
      </dsp:txBody>
      <dsp:txXfrm>
        <a:off x="4807213" y="1131869"/>
        <a:ext cx="1300541" cy="890781"/>
      </dsp:txXfrm>
    </dsp:sp>
    <dsp:sp modelId="{55CA62B3-024D-4B27-ABAE-57AEEC148643}">
      <dsp:nvSpPr>
        <dsp:cNvPr id="0" name=""/>
        <dsp:cNvSpPr/>
      </dsp:nvSpPr>
      <dsp:spPr>
        <a:xfrm rot="5400000">
          <a:off x="5289692" y="2301646"/>
          <a:ext cx="335584" cy="425167"/>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b="1" kern="1200">
            <a:solidFill>
              <a:srgbClr val="002060"/>
            </a:solidFill>
            <a:latin typeface="Arial Black" panose="020B0A04020102020204" pitchFamily="34" charset="0"/>
          </a:endParaRPr>
        </a:p>
      </dsp:txBody>
      <dsp:txXfrm>
        <a:off x="5340030" y="2336342"/>
        <a:ext cx="234909" cy="255101"/>
      </dsp:txXfrm>
    </dsp:sp>
    <dsp:sp modelId="{836B83EE-7F28-4F42-B009-4FDC24FA7191}">
      <dsp:nvSpPr>
        <dsp:cNvPr id="0" name=""/>
        <dsp:cNvSpPr/>
      </dsp:nvSpPr>
      <dsp:spPr>
        <a:xfrm>
          <a:off x="4827606" y="2840317"/>
          <a:ext cx="1259755" cy="125975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solidFill>
                <a:srgbClr val="002060"/>
              </a:solidFill>
              <a:latin typeface="Calibri" panose="020F0502020204030204" pitchFamily="34" charset="0"/>
              <a:cs typeface="Calibri" panose="020F0502020204030204" pitchFamily="34" charset="0"/>
            </a:rPr>
            <a:t>BÜTÇE</a:t>
          </a:r>
          <a:endParaRPr lang="tr-TR" sz="1800" b="1" kern="1200" dirty="0">
            <a:solidFill>
              <a:srgbClr val="002060"/>
            </a:solidFill>
            <a:latin typeface="Calibri" panose="020F0502020204030204" pitchFamily="34" charset="0"/>
            <a:cs typeface="Calibri" panose="020F0502020204030204" pitchFamily="34" charset="0"/>
          </a:endParaRPr>
        </a:p>
      </dsp:txBody>
      <dsp:txXfrm>
        <a:off x="5012093" y="3024804"/>
        <a:ext cx="890781" cy="890781"/>
      </dsp:txXfrm>
    </dsp:sp>
    <dsp:sp modelId="{3AA8B1E6-EBFF-4922-8D5F-0E17B9EC0ED8}">
      <dsp:nvSpPr>
        <dsp:cNvPr id="0" name=""/>
        <dsp:cNvSpPr/>
      </dsp:nvSpPr>
      <dsp:spPr>
        <a:xfrm rot="9000000">
          <a:off x="4605882" y="3680915"/>
          <a:ext cx="236837" cy="425167"/>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b="1" kern="1200">
            <a:solidFill>
              <a:srgbClr val="002060"/>
            </a:solidFill>
            <a:latin typeface="Arial Black" panose="020B0A04020102020204" pitchFamily="34" charset="0"/>
          </a:endParaRPr>
        </a:p>
      </dsp:txBody>
      <dsp:txXfrm rot="10800000">
        <a:off x="4672173" y="3748185"/>
        <a:ext cx="165786" cy="255101"/>
      </dsp:txXfrm>
    </dsp:sp>
    <dsp:sp modelId="{29BCC65A-D4BD-4CDD-B5E4-AC8F87325224}">
      <dsp:nvSpPr>
        <dsp:cNvPr id="0" name=""/>
        <dsp:cNvSpPr/>
      </dsp:nvSpPr>
      <dsp:spPr>
        <a:xfrm>
          <a:off x="2890206" y="3786784"/>
          <a:ext cx="1855897" cy="125975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rgbClr val="002060"/>
              </a:solidFill>
              <a:latin typeface="Calibri" panose="020F0502020204030204" pitchFamily="34" charset="0"/>
              <a:cs typeface="Calibri" panose="020F0502020204030204" pitchFamily="34" charset="0"/>
            </a:rPr>
            <a:t>BÜTÇE UYGULAMASI</a:t>
          </a:r>
          <a:endParaRPr lang="tr-TR" sz="1600" b="1" kern="1200" dirty="0">
            <a:solidFill>
              <a:srgbClr val="002060"/>
            </a:solidFill>
            <a:latin typeface="Calibri" panose="020F0502020204030204" pitchFamily="34" charset="0"/>
            <a:cs typeface="Calibri" panose="020F0502020204030204" pitchFamily="34" charset="0"/>
          </a:endParaRPr>
        </a:p>
      </dsp:txBody>
      <dsp:txXfrm>
        <a:off x="3161996" y="3971271"/>
        <a:ext cx="1312317" cy="890781"/>
      </dsp:txXfrm>
    </dsp:sp>
    <dsp:sp modelId="{1D4C437D-6EE2-4324-AA57-F4C2BDE686A0}">
      <dsp:nvSpPr>
        <dsp:cNvPr id="0" name=""/>
        <dsp:cNvSpPr/>
      </dsp:nvSpPr>
      <dsp:spPr>
        <a:xfrm rot="12600000">
          <a:off x="2805199" y="3687617"/>
          <a:ext cx="236837" cy="425167"/>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b="1" kern="1200">
            <a:solidFill>
              <a:srgbClr val="002060"/>
            </a:solidFill>
            <a:latin typeface="Arial Black" panose="020B0A04020102020204" pitchFamily="34" charset="0"/>
          </a:endParaRPr>
        </a:p>
      </dsp:txBody>
      <dsp:txXfrm rot="10800000">
        <a:off x="2871490" y="3790413"/>
        <a:ext cx="165786" cy="255101"/>
      </dsp:txXfrm>
    </dsp:sp>
    <dsp:sp modelId="{F6E6533E-CA64-47B7-A381-3BD669316442}">
      <dsp:nvSpPr>
        <dsp:cNvPr id="0" name=""/>
        <dsp:cNvSpPr/>
      </dsp:nvSpPr>
      <dsp:spPr>
        <a:xfrm>
          <a:off x="1548947" y="2840317"/>
          <a:ext cx="1259755" cy="125975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rgbClr val="002060"/>
              </a:solidFill>
              <a:latin typeface="Calibri" panose="020F0502020204030204" pitchFamily="34" charset="0"/>
              <a:cs typeface="Calibri" panose="020F0502020204030204" pitchFamily="34" charset="0"/>
            </a:rPr>
            <a:t>FAALİYET RAPORU</a:t>
          </a:r>
          <a:endParaRPr lang="tr-TR" sz="1600" b="1" kern="1200" dirty="0">
            <a:solidFill>
              <a:srgbClr val="002060"/>
            </a:solidFill>
            <a:latin typeface="Calibri" panose="020F0502020204030204" pitchFamily="34" charset="0"/>
            <a:cs typeface="Calibri" panose="020F0502020204030204" pitchFamily="34" charset="0"/>
          </a:endParaRPr>
        </a:p>
      </dsp:txBody>
      <dsp:txXfrm>
        <a:off x="1733434" y="3024804"/>
        <a:ext cx="890781" cy="890781"/>
      </dsp:txXfrm>
    </dsp:sp>
    <dsp:sp modelId="{82F45AC0-81E2-48C8-A5AA-A80D66B7D0A3}">
      <dsp:nvSpPr>
        <dsp:cNvPr id="0" name=""/>
        <dsp:cNvSpPr/>
      </dsp:nvSpPr>
      <dsp:spPr>
        <a:xfrm rot="16200000">
          <a:off x="2038597" y="2371090"/>
          <a:ext cx="280455" cy="425167"/>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b="1" kern="1200">
            <a:solidFill>
              <a:srgbClr val="002060"/>
            </a:solidFill>
            <a:latin typeface="Arial Black" panose="020B0A04020102020204" pitchFamily="34" charset="0"/>
          </a:endParaRPr>
        </a:p>
      </dsp:txBody>
      <dsp:txXfrm>
        <a:off x="2080665" y="2498191"/>
        <a:ext cx="196319" cy="255101"/>
      </dsp:txXfrm>
    </dsp:sp>
    <dsp:sp modelId="{EB2CBB1D-2B65-452E-B10D-36B6E6415357}">
      <dsp:nvSpPr>
        <dsp:cNvPr id="0" name=""/>
        <dsp:cNvSpPr/>
      </dsp:nvSpPr>
      <dsp:spPr>
        <a:xfrm>
          <a:off x="1166693" y="843364"/>
          <a:ext cx="2024263" cy="146779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b="1" kern="1200" dirty="0" smtClean="0">
              <a:solidFill>
                <a:srgbClr val="002060"/>
              </a:solidFill>
              <a:latin typeface="Calibri" panose="020F0502020204030204" pitchFamily="34" charset="0"/>
              <a:cs typeface="Calibri" panose="020F0502020204030204" pitchFamily="34" charset="0"/>
            </a:rPr>
            <a:t>STRATEJİK PLAN DEĞERLENDİRME RAPORLARI</a:t>
          </a:r>
          <a:endParaRPr lang="tr-TR" sz="1400" b="1" kern="1200" dirty="0">
            <a:solidFill>
              <a:srgbClr val="002060"/>
            </a:solidFill>
            <a:latin typeface="Calibri" panose="020F0502020204030204" pitchFamily="34" charset="0"/>
            <a:cs typeface="Calibri" panose="020F0502020204030204" pitchFamily="34" charset="0"/>
          </a:endParaRPr>
        </a:p>
      </dsp:txBody>
      <dsp:txXfrm>
        <a:off x="1463139" y="1058317"/>
        <a:ext cx="1431371" cy="1037885"/>
      </dsp:txXfrm>
    </dsp:sp>
    <dsp:sp modelId="{EC49C57A-EF63-43C6-8760-FED6324FF3B1}">
      <dsp:nvSpPr>
        <dsp:cNvPr id="0" name=""/>
        <dsp:cNvSpPr/>
      </dsp:nvSpPr>
      <dsp:spPr>
        <a:xfrm rot="19800000">
          <a:off x="3024686" y="822957"/>
          <a:ext cx="184849" cy="425167"/>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b="1" kern="1200">
            <a:solidFill>
              <a:srgbClr val="002060"/>
            </a:solidFill>
            <a:latin typeface="Arial Black" panose="020B0A04020102020204" pitchFamily="34" charset="0"/>
          </a:endParaRPr>
        </a:p>
      </dsp:txBody>
      <dsp:txXfrm>
        <a:off x="3028401" y="921854"/>
        <a:ext cx="129394" cy="255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E51F5-65A1-44C9-920B-882B89E7572D}">
      <dsp:nvSpPr>
        <dsp:cNvPr id="0" name=""/>
        <dsp:cNvSpPr/>
      </dsp:nvSpPr>
      <dsp:spPr>
        <a:xfrm>
          <a:off x="93670" y="8248"/>
          <a:ext cx="7334234" cy="1068144"/>
        </a:xfrm>
        <a:prstGeom prst="rightArrow">
          <a:avLst>
            <a:gd name="adj1" fmla="val 50000"/>
            <a:gd name="adj2" fmla="val 50000"/>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69568" numCol="1" spcCol="1270" anchor="ctr" anchorCtr="0">
          <a:noAutofit/>
        </a:bodyPr>
        <a:lstStyle/>
        <a:p>
          <a:pPr lvl="0" algn="l" defTabSz="800100">
            <a:lnSpc>
              <a:spcPct val="90000"/>
            </a:lnSpc>
            <a:spcBef>
              <a:spcPct val="0"/>
            </a:spcBef>
            <a:spcAft>
              <a:spcPct val="35000"/>
            </a:spcAft>
          </a:pPr>
          <a:endParaRPr lang="tr-TR" sz="1800" kern="1200" dirty="0"/>
        </a:p>
      </dsp:txBody>
      <dsp:txXfrm>
        <a:off x="93670" y="275284"/>
        <a:ext cx="7067198" cy="534072"/>
      </dsp:txXfrm>
    </dsp:sp>
    <dsp:sp modelId="{74B535D9-C1D4-4B81-8094-7DA64900FC74}">
      <dsp:nvSpPr>
        <dsp:cNvPr id="0" name=""/>
        <dsp:cNvSpPr/>
      </dsp:nvSpPr>
      <dsp:spPr>
        <a:xfrm>
          <a:off x="93670" y="831942"/>
          <a:ext cx="2258944" cy="2057638"/>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tr-TR" sz="3200" b="0"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Harcama Birimleri</a:t>
          </a:r>
          <a:endParaRPr lang="tr-TR" sz="3200" b="0"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93670" y="831942"/>
        <a:ext cx="2258944" cy="2057638"/>
      </dsp:txXfrm>
    </dsp:sp>
    <dsp:sp modelId="{56BD9A35-A8FD-4168-9CF5-2E02355271B7}">
      <dsp:nvSpPr>
        <dsp:cNvPr id="0" name=""/>
        <dsp:cNvSpPr/>
      </dsp:nvSpPr>
      <dsp:spPr>
        <a:xfrm>
          <a:off x="2352614" y="364296"/>
          <a:ext cx="5075290" cy="1068144"/>
        </a:xfrm>
        <a:prstGeom prst="rightArrow">
          <a:avLst>
            <a:gd name="adj1" fmla="val 50000"/>
            <a:gd name="adj2" fmla="val 50000"/>
          </a:avLst>
        </a:prstGeom>
        <a:solidFill>
          <a:schemeClr val="accent2">
            <a:shade val="50000"/>
            <a:hueOff val="-459308"/>
            <a:satOff val="5325"/>
            <a:lumOff val="325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69568" numCol="1" spcCol="1270" anchor="ctr" anchorCtr="0">
          <a:noAutofit/>
        </a:bodyPr>
        <a:lstStyle/>
        <a:p>
          <a:pPr lvl="0" algn="l" defTabSz="800100">
            <a:lnSpc>
              <a:spcPct val="90000"/>
            </a:lnSpc>
            <a:spcBef>
              <a:spcPct val="0"/>
            </a:spcBef>
            <a:spcAft>
              <a:spcPct val="35000"/>
            </a:spcAft>
          </a:pPr>
          <a:endParaRPr lang="tr-TR" sz="1800" kern="1200" dirty="0"/>
        </a:p>
      </dsp:txBody>
      <dsp:txXfrm>
        <a:off x="2352614" y="631332"/>
        <a:ext cx="4808254" cy="534072"/>
      </dsp:txXfrm>
    </dsp:sp>
    <dsp:sp modelId="{40554FC6-3001-4441-852B-8FC7C8BE0B4C}">
      <dsp:nvSpPr>
        <dsp:cNvPr id="0" name=""/>
        <dsp:cNvSpPr/>
      </dsp:nvSpPr>
      <dsp:spPr>
        <a:xfrm>
          <a:off x="2352614" y="1187990"/>
          <a:ext cx="2258944" cy="2057638"/>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0" i="0"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Birim Faaliyet Raporu</a:t>
          </a:r>
          <a:endParaRPr lang="tr-TR" sz="2800" b="0" i="0"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2352614" y="1187990"/>
        <a:ext cx="2258944" cy="2057638"/>
      </dsp:txXfrm>
    </dsp:sp>
    <dsp:sp modelId="{74AC0450-8EEA-42D8-A967-D678F9A802B6}">
      <dsp:nvSpPr>
        <dsp:cNvPr id="0" name=""/>
        <dsp:cNvSpPr/>
      </dsp:nvSpPr>
      <dsp:spPr>
        <a:xfrm>
          <a:off x="4611558" y="720344"/>
          <a:ext cx="2816346" cy="1068144"/>
        </a:xfrm>
        <a:prstGeom prst="rightArrow">
          <a:avLst>
            <a:gd name="adj1" fmla="val 50000"/>
            <a:gd name="adj2" fmla="val 50000"/>
          </a:avLst>
        </a:prstGeom>
        <a:solidFill>
          <a:schemeClr val="accent2">
            <a:shade val="50000"/>
            <a:hueOff val="-459308"/>
            <a:satOff val="5325"/>
            <a:lumOff val="325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69568" numCol="1" spcCol="1270" anchor="ctr" anchorCtr="0">
          <a:noAutofit/>
        </a:bodyPr>
        <a:lstStyle/>
        <a:p>
          <a:pPr lvl="0" algn="l" defTabSz="800100">
            <a:lnSpc>
              <a:spcPct val="90000"/>
            </a:lnSpc>
            <a:spcBef>
              <a:spcPct val="0"/>
            </a:spcBef>
            <a:spcAft>
              <a:spcPct val="35000"/>
            </a:spcAft>
          </a:pPr>
          <a:r>
            <a:rPr lang="tr-TR" sz="1800" b="1" kern="1200" dirty="0" smtClean="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Ocak Ayı Sonuna Kadar</a:t>
          </a:r>
          <a:endParaRPr lang="tr-TR" sz="1800" b="1" kern="1200"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4611558" y="987380"/>
        <a:ext cx="2549310" cy="534072"/>
      </dsp:txXfrm>
    </dsp:sp>
    <dsp:sp modelId="{DE0B033F-28BC-438B-9F99-A3DD4655E76F}">
      <dsp:nvSpPr>
        <dsp:cNvPr id="0" name=""/>
        <dsp:cNvSpPr/>
      </dsp:nvSpPr>
      <dsp:spPr>
        <a:xfrm>
          <a:off x="4611558" y="1544038"/>
          <a:ext cx="2258944" cy="2027525"/>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Üst Yönetici</a:t>
          </a:r>
          <a:endParaRPr lang="tr-TR" sz="2800"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4611558" y="1544038"/>
        <a:ext cx="2258944" cy="20275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23908D-0CB5-42E4-9A00-ED50231644B5}">
      <dsp:nvSpPr>
        <dsp:cNvPr id="0" name=""/>
        <dsp:cNvSpPr/>
      </dsp:nvSpPr>
      <dsp:spPr>
        <a:xfrm>
          <a:off x="93670" y="8248"/>
          <a:ext cx="7334234" cy="1068144"/>
        </a:xfrm>
        <a:prstGeom prst="rightArrow">
          <a:avLst>
            <a:gd name="adj1" fmla="val 50000"/>
            <a:gd name="adj2" fmla="val 50000"/>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69568" numCol="1" spcCol="1270" anchor="ctr" anchorCtr="0">
          <a:noAutofit/>
        </a:bodyPr>
        <a:lstStyle/>
        <a:p>
          <a:pPr lvl="0" algn="l" defTabSz="933450">
            <a:lnSpc>
              <a:spcPct val="90000"/>
            </a:lnSpc>
            <a:spcBef>
              <a:spcPct val="0"/>
            </a:spcBef>
            <a:spcAft>
              <a:spcPct val="35000"/>
            </a:spcAft>
          </a:pPr>
          <a:endParaRPr lang="tr-TR" sz="2100" kern="1200" dirty="0"/>
        </a:p>
      </dsp:txBody>
      <dsp:txXfrm>
        <a:off x="93670" y="275284"/>
        <a:ext cx="7067198" cy="534072"/>
      </dsp:txXfrm>
    </dsp:sp>
    <dsp:sp modelId="{643D5BD0-F528-4A88-AE9E-C28FF3DEEE3C}">
      <dsp:nvSpPr>
        <dsp:cNvPr id="0" name=""/>
        <dsp:cNvSpPr/>
      </dsp:nvSpPr>
      <dsp:spPr>
        <a:xfrm>
          <a:off x="93670" y="831942"/>
          <a:ext cx="2258944" cy="2057638"/>
        </a:xfrm>
        <a:prstGeom prst="rect">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tr-TR" sz="4000"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Üst Yönetici</a:t>
          </a:r>
          <a:endParaRPr lang="tr-TR" sz="4000"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93670" y="831942"/>
        <a:ext cx="2258944" cy="2057638"/>
      </dsp:txXfrm>
    </dsp:sp>
    <dsp:sp modelId="{AF9A6C2B-B53E-49E4-A040-4FEEE09A56ED}">
      <dsp:nvSpPr>
        <dsp:cNvPr id="0" name=""/>
        <dsp:cNvSpPr/>
      </dsp:nvSpPr>
      <dsp:spPr>
        <a:xfrm>
          <a:off x="2352614" y="364296"/>
          <a:ext cx="5075290" cy="1068144"/>
        </a:xfrm>
        <a:prstGeom prst="rightArrow">
          <a:avLst>
            <a:gd name="adj1" fmla="val 50000"/>
            <a:gd name="adj2" fmla="val 50000"/>
          </a:avLst>
        </a:prstGeom>
        <a:solidFill>
          <a:schemeClr val="accent6">
            <a:shade val="80000"/>
            <a:hueOff val="119606"/>
            <a:satOff val="-6425"/>
            <a:lumOff val="14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69568" numCol="1" spcCol="1270" anchor="ctr" anchorCtr="0">
          <a:noAutofit/>
        </a:bodyPr>
        <a:lstStyle/>
        <a:p>
          <a:pPr lvl="0" algn="l" defTabSz="933450">
            <a:lnSpc>
              <a:spcPct val="90000"/>
            </a:lnSpc>
            <a:spcBef>
              <a:spcPct val="0"/>
            </a:spcBef>
            <a:spcAft>
              <a:spcPct val="35000"/>
            </a:spcAft>
          </a:pPr>
          <a:endParaRPr lang="tr-TR" sz="2100" kern="1200"/>
        </a:p>
      </dsp:txBody>
      <dsp:txXfrm>
        <a:off x="2352614" y="631332"/>
        <a:ext cx="4808254" cy="534072"/>
      </dsp:txXfrm>
    </dsp:sp>
    <dsp:sp modelId="{022F7CEC-0484-4564-B94B-D2D179C16E7F}">
      <dsp:nvSpPr>
        <dsp:cNvPr id="0" name=""/>
        <dsp:cNvSpPr/>
      </dsp:nvSpPr>
      <dsp:spPr>
        <a:xfrm>
          <a:off x="2352614" y="1187990"/>
          <a:ext cx="2258944" cy="2057638"/>
        </a:xfrm>
        <a:prstGeom prst="rect">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tr-TR" sz="4000" b="0"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İdare Faaliyet Raporu</a:t>
          </a:r>
          <a:endParaRPr lang="tr-TR" sz="4000" b="0"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2352614" y="1187990"/>
        <a:ext cx="2258944" cy="2057638"/>
      </dsp:txXfrm>
    </dsp:sp>
    <dsp:sp modelId="{423B43AD-C2FE-4736-A2B1-5BD5160AF799}">
      <dsp:nvSpPr>
        <dsp:cNvPr id="0" name=""/>
        <dsp:cNvSpPr/>
      </dsp:nvSpPr>
      <dsp:spPr>
        <a:xfrm>
          <a:off x="4611558" y="528661"/>
          <a:ext cx="2816346" cy="1451511"/>
        </a:xfrm>
        <a:prstGeom prst="rightArrow">
          <a:avLst>
            <a:gd name="adj1" fmla="val 50000"/>
            <a:gd name="adj2" fmla="val 50000"/>
          </a:avLst>
        </a:prstGeom>
        <a:solidFill>
          <a:schemeClr val="accent6">
            <a:shade val="80000"/>
            <a:hueOff val="239213"/>
            <a:satOff val="-12851"/>
            <a:lumOff val="283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69568"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Şubat Ayı Sonuna Kadar</a:t>
          </a:r>
          <a:endParaRPr lang="tr-TR" sz="1800" b="1" kern="1200"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4611558" y="891539"/>
        <a:ext cx="2453468" cy="725755"/>
      </dsp:txXfrm>
    </dsp:sp>
    <dsp:sp modelId="{6BC35B62-8172-4165-8284-4098E6BF2D31}">
      <dsp:nvSpPr>
        <dsp:cNvPr id="0" name=""/>
        <dsp:cNvSpPr/>
      </dsp:nvSpPr>
      <dsp:spPr>
        <a:xfrm>
          <a:off x="4611558" y="1544038"/>
          <a:ext cx="2258944" cy="2027525"/>
        </a:xfrm>
        <a:prstGeom prst="rect">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tr-TR" sz="2100" b="0"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*Kamuoyu</a:t>
          </a:r>
        </a:p>
        <a:p>
          <a:pPr lvl="0" algn="l" defTabSz="933450">
            <a:lnSpc>
              <a:spcPct val="90000"/>
            </a:lnSpc>
            <a:spcBef>
              <a:spcPct val="0"/>
            </a:spcBef>
            <a:spcAft>
              <a:spcPct val="35000"/>
            </a:spcAft>
          </a:pPr>
          <a:r>
            <a:rPr lang="tr-TR" sz="2100" b="0"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*Sayıştay</a:t>
          </a:r>
        </a:p>
        <a:p>
          <a:pPr lvl="0" algn="l" defTabSz="933450">
            <a:lnSpc>
              <a:spcPct val="90000"/>
            </a:lnSpc>
            <a:spcBef>
              <a:spcPct val="0"/>
            </a:spcBef>
            <a:spcAft>
              <a:spcPct val="35000"/>
            </a:spcAft>
          </a:pPr>
          <a:r>
            <a:rPr lang="tr-TR" sz="2100" b="0"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*Cumhurbaşkanlık</a:t>
          </a:r>
          <a:endParaRPr lang="tr-TR" sz="2100" b="0"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4611558" y="1544038"/>
        <a:ext cx="2258944" cy="202752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B91A37-1846-4E8C-BBA4-FC032B781DA7}" type="datetimeFigureOut">
              <a:rPr lang="tr-TR" smtClean="0"/>
              <a:t>08.01.2021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DB257-E34F-499A-BBCB-555E205EA277}" type="slidenum">
              <a:rPr lang="tr-TR" smtClean="0"/>
              <a:t>‹#›</a:t>
            </a:fld>
            <a:endParaRPr lang="tr-TR"/>
          </a:p>
        </p:txBody>
      </p:sp>
    </p:spTree>
    <p:extLst>
      <p:ext uri="{BB962C8B-B14F-4D97-AF65-F5344CB8AC3E}">
        <p14:creationId xmlns:p14="http://schemas.microsoft.com/office/powerpoint/2010/main" val="2709893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FBDB257-E34F-499A-BBCB-555E205EA277}" type="slidenum">
              <a:rPr lang="tr-TR" smtClean="0"/>
              <a:t>1</a:t>
            </a:fld>
            <a:endParaRPr lang="tr-TR"/>
          </a:p>
        </p:txBody>
      </p:sp>
    </p:spTree>
    <p:extLst>
      <p:ext uri="{BB962C8B-B14F-4D97-AF65-F5344CB8AC3E}">
        <p14:creationId xmlns:p14="http://schemas.microsoft.com/office/powerpoint/2010/main" val="1621131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FBDB257-E34F-499A-BBCB-555E205EA277}" type="slidenum">
              <a:rPr lang="tr-TR" smtClean="0"/>
              <a:t>3</a:t>
            </a:fld>
            <a:endParaRPr lang="tr-TR"/>
          </a:p>
        </p:txBody>
      </p:sp>
    </p:spTree>
    <p:extLst>
      <p:ext uri="{BB962C8B-B14F-4D97-AF65-F5344CB8AC3E}">
        <p14:creationId xmlns:p14="http://schemas.microsoft.com/office/powerpoint/2010/main" val="411417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D2D61E1-D341-476E-95B3-B48E29EEEC93}" type="datetime1">
              <a:rPr lang="tr-TR" smtClean="0"/>
              <a:t>08.01.2021</a:t>
            </a:fld>
            <a:endParaRPr lang="tr-TR"/>
          </a:p>
        </p:txBody>
      </p:sp>
      <p:sp>
        <p:nvSpPr>
          <p:cNvPr id="5" name="Footer Placeholder 4"/>
          <p:cNvSpPr>
            <a:spLocks noGrp="1"/>
          </p:cNvSpPr>
          <p:nvPr>
            <p:ph type="ftr" sz="quarter" idx="11"/>
          </p:nvPr>
        </p:nvSpPr>
        <p:spPr/>
        <p:txBody>
          <a:bodyPr/>
          <a:lstStyle/>
          <a:p>
            <a:r>
              <a:rPr lang="tr-TR" smtClean="0"/>
              <a:t>YTÜ STRATEJİ GELİŞTİRME DAİRE BAŞKANLIĞI</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ECCB93E-61E3-4556-8967-8439BEA5B285}" type="datetime1">
              <a:rPr lang="tr-TR" smtClean="0"/>
              <a:t>08.01.2021</a:t>
            </a:fld>
            <a:endParaRPr lang="tr-TR"/>
          </a:p>
        </p:txBody>
      </p:sp>
      <p:sp>
        <p:nvSpPr>
          <p:cNvPr id="5" name="Footer Placeholder 4"/>
          <p:cNvSpPr>
            <a:spLocks noGrp="1"/>
          </p:cNvSpPr>
          <p:nvPr>
            <p:ph type="ftr" sz="quarter" idx="11"/>
          </p:nvPr>
        </p:nvSpPr>
        <p:spPr/>
        <p:txBody>
          <a:bodyPr/>
          <a:lstStyle/>
          <a:p>
            <a:r>
              <a:rPr lang="tr-TR" smtClean="0"/>
              <a:t>YTÜ STRATEJİ GELİŞTİRME DAİRE BAŞKANLIĞI</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21EBDD24-C21F-42B0-A9F3-7470998AB495}" type="datetime1">
              <a:rPr lang="tr-TR" smtClean="0"/>
              <a:t>08.01.2021</a:t>
            </a:fld>
            <a:endParaRPr lang="tr-TR"/>
          </a:p>
        </p:txBody>
      </p:sp>
      <p:sp>
        <p:nvSpPr>
          <p:cNvPr id="5" name="Footer Placeholder 4"/>
          <p:cNvSpPr>
            <a:spLocks noGrp="1"/>
          </p:cNvSpPr>
          <p:nvPr>
            <p:ph type="ftr" sz="quarter" idx="11"/>
          </p:nvPr>
        </p:nvSpPr>
        <p:spPr/>
        <p:txBody>
          <a:bodyPr/>
          <a:lstStyle/>
          <a:p>
            <a:r>
              <a:rPr lang="tr-TR" smtClean="0"/>
              <a:t>YTÜ STRATEJİ GELİŞTİRME DAİRE BAŞKANLIĞI</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DF4036-E4DE-424B-9ECF-8CAA0E1431AA}" type="datetime1">
              <a:rPr lang="tr-TR" smtClean="0"/>
              <a:t>08.01.2021</a:t>
            </a:fld>
            <a:endParaRPr lang="tr-TR"/>
          </a:p>
        </p:txBody>
      </p:sp>
      <p:sp>
        <p:nvSpPr>
          <p:cNvPr id="5" name="Footer Placeholder 4"/>
          <p:cNvSpPr>
            <a:spLocks noGrp="1"/>
          </p:cNvSpPr>
          <p:nvPr>
            <p:ph type="ftr" sz="quarter" idx="11"/>
          </p:nvPr>
        </p:nvSpPr>
        <p:spPr/>
        <p:txBody>
          <a:bodyPr/>
          <a:lstStyle/>
          <a:p>
            <a:r>
              <a:rPr lang="tr-TR" smtClean="0"/>
              <a:t>YTÜ STRATEJİ GELİŞTİRME DAİRE BAŞKANLIĞI</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F88346A6-1C44-45A7-9498-EAF78906A0CA}" type="datetime1">
              <a:rPr lang="tr-TR" smtClean="0"/>
              <a:t>08.01.2021</a:t>
            </a:fld>
            <a:endParaRPr lang="tr-TR"/>
          </a:p>
        </p:txBody>
      </p:sp>
      <p:sp>
        <p:nvSpPr>
          <p:cNvPr id="5" name="Footer Placeholder 4"/>
          <p:cNvSpPr>
            <a:spLocks noGrp="1"/>
          </p:cNvSpPr>
          <p:nvPr>
            <p:ph type="ftr" sz="quarter" idx="11"/>
          </p:nvPr>
        </p:nvSpPr>
        <p:spPr/>
        <p:txBody>
          <a:bodyPr/>
          <a:lstStyle/>
          <a:p>
            <a:r>
              <a:rPr lang="tr-TR" smtClean="0"/>
              <a:t>YTÜ STRATEJİ GELİŞTİRME DAİRE BAŞKANLIĞI</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21377F-E170-416D-8413-664524A01076}" type="datetime1">
              <a:rPr lang="tr-TR" smtClean="0"/>
              <a:t>08.01.2021</a:t>
            </a:fld>
            <a:endParaRPr lang="tr-TR"/>
          </a:p>
        </p:txBody>
      </p:sp>
      <p:sp>
        <p:nvSpPr>
          <p:cNvPr id="6" name="Footer Placeholder 5"/>
          <p:cNvSpPr>
            <a:spLocks noGrp="1"/>
          </p:cNvSpPr>
          <p:nvPr>
            <p:ph type="ftr" sz="quarter" idx="11"/>
          </p:nvPr>
        </p:nvSpPr>
        <p:spPr/>
        <p:txBody>
          <a:bodyPr/>
          <a:lstStyle/>
          <a:p>
            <a:r>
              <a:rPr lang="tr-TR" smtClean="0"/>
              <a:t>YTÜ STRATEJİ GELİŞTİRME DAİRE BAŞKANLIĞI</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A1893B9-AEB3-4643-B2DF-75735697626B}" type="datetime1">
              <a:rPr lang="tr-TR" smtClean="0"/>
              <a:t>08.01.2021</a:t>
            </a:fld>
            <a:endParaRPr lang="tr-TR"/>
          </a:p>
        </p:txBody>
      </p:sp>
      <p:sp>
        <p:nvSpPr>
          <p:cNvPr id="8" name="Footer Placeholder 7"/>
          <p:cNvSpPr>
            <a:spLocks noGrp="1"/>
          </p:cNvSpPr>
          <p:nvPr>
            <p:ph type="ftr" sz="quarter" idx="11"/>
          </p:nvPr>
        </p:nvSpPr>
        <p:spPr/>
        <p:txBody>
          <a:bodyPr/>
          <a:lstStyle/>
          <a:p>
            <a:r>
              <a:rPr lang="tr-TR" smtClean="0"/>
              <a:t>YTÜ STRATEJİ GELİŞTİRME DAİRE BAŞKANLIĞI</a:t>
            </a:r>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A83F344-48B0-4AFA-8CF4-8C66AAE29E3A}" type="datetime1">
              <a:rPr lang="tr-TR" smtClean="0"/>
              <a:t>08.01.2021</a:t>
            </a:fld>
            <a:endParaRPr lang="tr-TR"/>
          </a:p>
        </p:txBody>
      </p:sp>
      <p:sp>
        <p:nvSpPr>
          <p:cNvPr id="4" name="Footer Placeholder 3"/>
          <p:cNvSpPr>
            <a:spLocks noGrp="1"/>
          </p:cNvSpPr>
          <p:nvPr>
            <p:ph type="ftr" sz="quarter" idx="11"/>
          </p:nvPr>
        </p:nvSpPr>
        <p:spPr/>
        <p:txBody>
          <a:bodyPr/>
          <a:lstStyle/>
          <a:p>
            <a:r>
              <a:rPr lang="tr-TR" smtClean="0"/>
              <a:t>YTÜ STRATEJİ GELİŞTİRME DAİRE BAŞKANLIĞI</a:t>
            </a:r>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A4C3F-1EBD-4636-B959-1B8F8EE9E53F}" type="datetime1">
              <a:rPr lang="tr-TR" smtClean="0"/>
              <a:t>08.01.2021</a:t>
            </a:fld>
            <a:endParaRPr lang="tr-TR"/>
          </a:p>
        </p:txBody>
      </p:sp>
      <p:sp>
        <p:nvSpPr>
          <p:cNvPr id="3" name="Footer Placeholder 2"/>
          <p:cNvSpPr>
            <a:spLocks noGrp="1"/>
          </p:cNvSpPr>
          <p:nvPr>
            <p:ph type="ftr" sz="quarter" idx="11"/>
          </p:nvPr>
        </p:nvSpPr>
        <p:spPr/>
        <p:txBody>
          <a:bodyPr/>
          <a:lstStyle/>
          <a:p>
            <a:r>
              <a:rPr lang="tr-TR" smtClean="0"/>
              <a:t>YTÜ STRATEJİ GELİŞTİRME DAİRE BAŞKANLIĞI</a:t>
            </a:r>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16C5D988-CC4A-47EE-AC79-879A86CEC1A9}" type="datetime1">
              <a:rPr lang="tr-TR" smtClean="0"/>
              <a:t>08.01.2021</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r>
              <a:rPr lang="tr-TR" smtClean="0"/>
              <a:t>YTÜ STRATEJİ GELİŞTİRME DAİRE BAŞKANLIĞI</a:t>
            </a:r>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7BEC70-4729-4483-A27F-BAA8EF26A399}" type="datetime1">
              <a:rPr lang="tr-TR" smtClean="0"/>
              <a:t>08.01.2021</a:t>
            </a:fld>
            <a:endParaRPr lang="tr-TR"/>
          </a:p>
        </p:txBody>
      </p:sp>
      <p:sp>
        <p:nvSpPr>
          <p:cNvPr id="6" name="Footer Placeholder 5"/>
          <p:cNvSpPr>
            <a:spLocks noGrp="1"/>
          </p:cNvSpPr>
          <p:nvPr>
            <p:ph type="ftr" sz="quarter" idx="11"/>
          </p:nvPr>
        </p:nvSpPr>
        <p:spPr/>
        <p:txBody>
          <a:bodyPr/>
          <a:lstStyle/>
          <a:p>
            <a:r>
              <a:rPr lang="tr-TR" smtClean="0"/>
              <a:t>YTÜ STRATEJİ GELİŞTİRME DAİRE BAŞKANLIĞI</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209BB29-9D84-4232-8FC2-4C79C8C0AD15}" type="datetime1">
              <a:rPr lang="tr-TR" smtClean="0"/>
              <a:t>08.01.2021</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tr-TR" smtClean="0"/>
              <a:t>YTÜ STRATEJİ GELİŞTİRME DAİRE BAŞKANLIĞI</a:t>
            </a:r>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durmazgokce@gmail.com" TargetMode="External"/><Relationship Id="rId2" Type="http://schemas.openxmlformats.org/officeDocument/2006/relationships/hyperlink" Target="mailto:gdurmaz@yildiz.edu.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907572" y="636957"/>
            <a:ext cx="7532062" cy="175432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smtClean="0">
                <a:ln w="11430">
                  <a:solidFill>
                    <a:schemeClr val="tx1"/>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BİRİM FAALİYET RAPORU </a:t>
            </a:r>
          </a:p>
          <a:p>
            <a:pPr algn="ctr"/>
            <a:r>
              <a:rPr lang="tr-TR" sz="5400" b="1" dirty="0" smtClean="0">
                <a:ln w="11430">
                  <a:solidFill>
                    <a:schemeClr val="tx1"/>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HAZIRLIK ÇALIŞMALARI</a:t>
            </a:r>
            <a:endParaRPr lang="tr-TR" sz="5400" b="1" dirty="0">
              <a:ln w="11430">
                <a:solidFill>
                  <a:schemeClr val="tx1"/>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cs typeface="Calibri" panose="020F0502020204030204" pitchFamily="34" charset="0"/>
            </a:endParaRPr>
          </a:p>
        </p:txBody>
      </p:sp>
      <p:sp>
        <p:nvSpPr>
          <p:cNvPr id="9" name="Dikdörtgen 8"/>
          <p:cNvSpPr/>
          <p:nvPr/>
        </p:nvSpPr>
        <p:spPr>
          <a:xfrm>
            <a:off x="1078203" y="5156763"/>
            <a:ext cx="6755375" cy="1754326"/>
          </a:xfrm>
          <a:prstGeom prst="rect">
            <a:avLst/>
          </a:prstGeom>
          <a:noFill/>
        </p:spPr>
        <p:txBody>
          <a:bodyPr wrap="none" lIns="91440" tIns="45720" rIns="91440" bIns="45720">
            <a:spAutoFit/>
          </a:bodyPr>
          <a:lstStyle/>
          <a:p>
            <a:pPr algn="ctr"/>
            <a:r>
              <a:rPr lang="tr-TR" sz="3600" b="1" dirty="0" smtClean="0">
                <a:ln w="1905"/>
                <a:solidFill>
                  <a:schemeClr val="tx1">
                    <a:lumMod val="85000"/>
                    <a:lumOff val="15000"/>
                  </a:schemeClr>
                </a:solidFill>
                <a:effectLst>
                  <a:innerShdw blurRad="69850" dist="43180" dir="5400000">
                    <a:srgbClr val="000000">
                      <a:alpha val="65000"/>
                    </a:srgbClr>
                  </a:innerShdw>
                </a:effectLst>
                <a:latin typeface="Baskerville Old Face" panose="02020602080505020303" pitchFamily="18" charset="0"/>
              </a:rPr>
              <a:t>Strateji Geliştirme Daire Başkanlığı</a:t>
            </a:r>
          </a:p>
          <a:p>
            <a:pPr algn="ctr"/>
            <a:r>
              <a:rPr lang="tr-TR" sz="3600" b="1" dirty="0" smtClean="0">
                <a:ln w="1905"/>
                <a:solidFill>
                  <a:schemeClr val="tx1">
                    <a:lumMod val="85000"/>
                    <a:lumOff val="15000"/>
                  </a:schemeClr>
                </a:solidFill>
                <a:effectLst>
                  <a:innerShdw blurRad="69850" dist="43180" dir="5400000">
                    <a:srgbClr val="000000">
                      <a:alpha val="65000"/>
                    </a:srgbClr>
                  </a:innerShdw>
                </a:effectLst>
                <a:latin typeface="Baskerville Old Face" panose="02020602080505020303" pitchFamily="18" charset="0"/>
              </a:rPr>
              <a:t>Stratejik Planlama Şube Müdürlüğü</a:t>
            </a:r>
          </a:p>
          <a:p>
            <a:pPr algn="ctr"/>
            <a:r>
              <a:rPr lang="tr-TR" sz="3600" b="1" dirty="0" smtClean="0">
                <a:ln w="1905"/>
                <a:solidFill>
                  <a:schemeClr val="accent2"/>
                </a:solidFill>
                <a:effectLst>
                  <a:innerShdw blurRad="69850" dist="43180" dir="5400000">
                    <a:srgbClr val="000000">
                      <a:alpha val="65000"/>
                    </a:srgbClr>
                  </a:innerShdw>
                </a:effectLst>
                <a:latin typeface="Baskerville Old Face" panose="02020602080505020303" pitchFamily="18" charset="0"/>
              </a:rPr>
              <a:t>Ocak 2021</a:t>
            </a:r>
            <a:endParaRPr lang="tr-TR" sz="3600" b="1" cap="none" spc="0" dirty="0">
              <a:ln w="1905"/>
              <a:solidFill>
                <a:schemeClr val="accent2"/>
              </a:solidFill>
              <a:effectLst>
                <a:innerShdw blurRad="69850" dist="43180" dir="5400000">
                  <a:srgbClr val="000000">
                    <a:alpha val="65000"/>
                  </a:srgbClr>
                </a:innerShdw>
              </a:effectLst>
              <a:latin typeface="Baskerville Old Face" panose="02020602080505020303" pitchFamily="18" charset="0"/>
            </a:endParaRPr>
          </a:p>
        </p:txBody>
      </p:sp>
      <p:sp>
        <p:nvSpPr>
          <p:cNvPr id="11" name="Metin kutusu 10"/>
          <p:cNvSpPr txBox="1"/>
          <p:nvPr/>
        </p:nvSpPr>
        <p:spPr>
          <a:xfrm>
            <a:off x="3111316" y="4150557"/>
            <a:ext cx="3124573" cy="830997"/>
          </a:xfrm>
          <a:prstGeom prst="rect">
            <a:avLst/>
          </a:prstGeom>
          <a:noFill/>
        </p:spPr>
        <p:txBody>
          <a:bodyPr wrap="none" rtlCol="0">
            <a:spAutoFit/>
          </a:bodyPr>
          <a:lstStyle/>
          <a:p>
            <a:pPr algn="ctr"/>
            <a:r>
              <a:rPr lang="tr-TR" sz="2400" b="1" dirty="0" smtClean="0">
                <a:solidFill>
                  <a:schemeClr val="accent6">
                    <a:lumMod val="50000"/>
                  </a:schemeClr>
                </a:solidFill>
                <a:latin typeface="Calibri" panose="020F0502020204030204" pitchFamily="34" charset="0"/>
                <a:cs typeface="Calibri" panose="020F0502020204030204" pitchFamily="34" charset="0"/>
              </a:rPr>
              <a:t>GÖKÇE Z. KAYA</a:t>
            </a:r>
          </a:p>
          <a:p>
            <a:pPr algn="ctr"/>
            <a:r>
              <a:rPr lang="tr-TR" sz="2400" b="1" dirty="0" smtClean="0">
                <a:solidFill>
                  <a:schemeClr val="accent6">
                    <a:lumMod val="50000"/>
                  </a:schemeClr>
                </a:solidFill>
                <a:latin typeface="Calibri" panose="020F0502020204030204" pitchFamily="34" charset="0"/>
                <a:cs typeface="Calibri" panose="020F0502020204030204" pitchFamily="34" charset="0"/>
              </a:rPr>
              <a:t>Mali Hizmetler Uzmanı</a:t>
            </a:r>
            <a:endParaRPr lang="tr-TR" sz="2400" b="1" dirty="0">
              <a:solidFill>
                <a:schemeClr val="accent6">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8161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a:solidFill>
                  <a:schemeClr val="accent2"/>
                </a:solidFill>
                <a:latin typeface="Calibri" panose="020F0502020204030204" pitchFamily="34" charset="0"/>
                <a:cs typeface="Calibri" panose="020F0502020204030204" pitchFamily="34" charset="0"/>
              </a:rPr>
              <a:t>BİRİM FAALİYET RAPORLARININ KAPSAMI</a:t>
            </a:r>
            <a:endParaRPr lang="tr-TR" sz="3200" dirty="0"/>
          </a:p>
        </p:txBody>
      </p:sp>
      <p:sp>
        <p:nvSpPr>
          <p:cNvPr id="3" name="İçerik Yer Tutucusu 2"/>
          <p:cNvSpPr>
            <a:spLocks noGrp="1"/>
          </p:cNvSpPr>
          <p:nvPr>
            <p:ph idx="1"/>
          </p:nvPr>
        </p:nvSpPr>
        <p:spPr/>
        <p:txBody>
          <a:bodyPr>
            <a:noAutofit/>
          </a:bodyPr>
          <a:lstStyle/>
          <a:p>
            <a:r>
              <a:rPr lang="tr-TR" sz="2800" i="1" dirty="0">
                <a:solidFill>
                  <a:schemeClr val="tx1">
                    <a:lumMod val="1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 </a:t>
            </a:r>
            <a:r>
              <a:rPr lang="tr-TR" sz="2800" i="1" u="sng" dirty="0">
                <a:solidFill>
                  <a:schemeClr val="tx1">
                    <a:lumMod val="1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Mali bilgiler başlığı altında</a:t>
            </a:r>
            <a:r>
              <a:rPr lang="tr-TR" sz="2800" i="1" dirty="0">
                <a:solidFill>
                  <a:schemeClr val="tx1">
                    <a:lumMod val="1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tr-TR" sz="2800" dirty="0">
                <a:solidFill>
                  <a:schemeClr val="tx1">
                    <a:lumMod val="10000"/>
                  </a:schemeClr>
                </a:solidFill>
                <a:latin typeface="Calibri" panose="020F0502020204030204" pitchFamily="34" charset="0"/>
                <a:cs typeface="Calibri" panose="020F0502020204030204" pitchFamily="34" charset="0"/>
              </a:rPr>
              <a:t> </a:t>
            </a:r>
            <a:r>
              <a:rPr lang="tr-TR" sz="2800" b="0" dirty="0">
                <a:solidFill>
                  <a:schemeClr val="tx1">
                    <a:lumMod val="10000"/>
                  </a:schemeClr>
                </a:solidFill>
                <a:latin typeface="Calibri" panose="020F0502020204030204" pitchFamily="34" charset="0"/>
                <a:cs typeface="Calibri" panose="020F0502020204030204" pitchFamily="34" charset="0"/>
              </a:rPr>
              <a:t>kullanılan kaynaklara, bütçe hedef ve gerçekleşmeleri ile meydana gelen sapmaların nedenlerine, varlık ve yükümlülükler ile yardım yapılan birlik, kurum ve kuruluşların faaliyetlerine ilişkin bilgilere, temel mali tablolara ve bu tablolara ilişkin açıklamalara yer verilir. Ayrıca, iç ve dış mali denetim sonuçları hakkındaki özet bilgiler de bu başlık altında yer alır.</a:t>
            </a:r>
          </a:p>
          <a:p>
            <a:endParaRPr lang="tr-TR" sz="2800" dirty="0">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1531155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a:solidFill>
                  <a:schemeClr val="accent2"/>
                </a:solidFill>
                <a:latin typeface="Calibri" panose="020F0502020204030204" pitchFamily="34" charset="0"/>
                <a:cs typeface="Calibri" panose="020F0502020204030204" pitchFamily="34" charset="0"/>
              </a:rPr>
              <a:t>BİRİM FAALİYET RAPORLARININ KAPSAMI</a:t>
            </a:r>
            <a:endParaRPr lang="tr-TR" sz="3200" dirty="0"/>
          </a:p>
        </p:txBody>
      </p:sp>
      <p:sp>
        <p:nvSpPr>
          <p:cNvPr id="3" name="İçerik Yer Tutucusu 2"/>
          <p:cNvSpPr>
            <a:spLocks noGrp="1"/>
          </p:cNvSpPr>
          <p:nvPr>
            <p:ph idx="1"/>
          </p:nvPr>
        </p:nvSpPr>
        <p:spPr/>
        <p:txBody>
          <a:bodyPr>
            <a:normAutofit/>
          </a:bodyPr>
          <a:lstStyle/>
          <a:p>
            <a:pPr algn="just"/>
            <a:r>
              <a:rPr lang="tr-TR" sz="2800" i="1" u="sng" dirty="0">
                <a:solidFill>
                  <a:schemeClr val="tx1">
                    <a:lumMod val="1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 Performans bilgileri başlığı altında, </a:t>
            </a:r>
            <a:r>
              <a:rPr lang="tr-TR" sz="2800" b="0" dirty="0">
                <a:solidFill>
                  <a:schemeClr val="tx1">
                    <a:lumMod val="10000"/>
                  </a:schemeClr>
                </a:solidFill>
                <a:latin typeface="Calibri" panose="020F0502020204030204" pitchFamily="34" charset="0"/>
                <a:cs typeface="Calibri" panose="020F0502020204030204" pitchFamily="34" charset="0"/>
              </a:rPr>
              <a:t>idarenin stratejik plan ve performans programı uyarınca yürütülen faaliyet ve projelerine, performans programında yer alan performans hedef ve göstergelerinin gerçekleşme durumu ile meydana gelen sapmaların nedenlerine, diğer performans bilgilerine ve bunlara ilişkin değerlendirmelere yer verilir.</a:t>
            </a:r>
          </a:p>
          <a:p>
            <a:pPr algn="just"/>
            <a:endParaRPr lang="tr-TR" sz="2800" b="0" dirty="0">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1897341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chemeClr val="accent2"/>
                </a:solidFill>
                <a:latin typeface="Calibri" panose="020F0502020204030204" pitchFamily="34" charset="0"/>
                <a:cs typeface="Calibri" panose="020F0502020204030204" pitchFamily="34" charset="0"/>
              </a:rPr>
              <a:t>BİRİM FAALİYET RAPORLARININ KAPSAMI</a:t>
            </a:r>
            <a:endParaRPr lang="tr-TR" dirty="0"/>
          </a:p>
        </p:txBody>
      </p:sp>
      <p:sp>
        <p:nvSpPr>
          <p:cNvPr id="3" name="İçerik Yer Tutucusu 2"/>
          <p:cNvSpPr>
            <a:spLocks noGrp="1"/>
          </p:cNvSpPr>
          <p:nvPr>
            <p:ph idx="1"/>
          </p:nvPr>
        </p:nvSpPr>
        <p:spPr/>
        <p:txBody>
          <a:bodyPr>
            <a:normAutofit/>
          </a:bodyPr>
          <a:lstStyle/>
          <a:p>
            <a:pPr algn="just"/>
            <a:r>
              <a:rPr lang="tr-TR" sz="2800" b="0" dirty="0" smtClean="0">
                <a:latin typeface="Calibri" panose="020F0502020204030204" pitchFamily="34" charset="0"/>
                <a:cs typeface="Calibri" panose="020F0502020204030204" pitchFamily="34" charset="0"/>
              </a:rPr>
              <a:t>	</a:t>
            </a:r>
            <a:r>
              <a:rPr lang="tr-TR" sz="2800" i="1" u="sng"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IV-Kurumsal </a:t>
            </a:r>
            <a:r>
              <a:rPr lang="tr-TR" sz="28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kabiliyet ve kapasitenin değerlendirilmesi:</a:t>
            </a:r>
            <a:r>
              <a:rPr lang="tr-TR" sz="2800" b="0" dirty="0">
                <a:latin typeface="Calibri" panose="020F0502020204030204" pitchFamily="34" charset="0"/>
                <a:cs typeface="Calibri" panose="020F0502020204030204" pitchFamily="34" charset="0"/>
              </a:rPr>
              <a:t> Bu bölümde, orta ve uzun vadeli hedeflere ulaşılabilmesi sürecinde teşkilat yapısı, organizasyon yeteneği, teknolojik kapasite gibi unsurlar açısından içsel bir durum değerlendirmesi yapılarak idarenin üstün ve zayıf yanlarına yer verilir.</a:t>
            </a:r>
          </a:p>
          <a:p>
            <a:pPr algn="just"/>
            <a:endParaRPr lang="tr-TR" sz="2800" b="0" dirty="0">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2090589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chemeClr val="accent2"/>
                </a:solidFill>
                <a:latin typeface="Calibri" panose="020F0502020204030204" pitchFamily="34" charset="0"/>
                <a:cs typeface="Calibri" panose="020F0502020204030204" pitchFamily="34" charset="0"/>
              </a:rPr>
              <a:t>BİRİM FAALİYET RAPORLARININ KAPSAMI</a:t>
            </a:r>
            <a:endParaRPr lang="tr-TR" dirty="0"/>
          </a:p>
        </p:txBody>
      </p:sp>
      <p:sp>
        <p:nvSpPr>
          <p:cNvPr id="3" name="İçerik Yer Tutucusu 2"/>
          <p:cNvSpPr>
            <a:spLocks noGrp="1"/>
          </p:cNvSpPr>
          <p:nvPr>
            <p:ph idx="1"/>
          </p:nvPr>
        </p:nvSpPr>
        <p:spPr/>
        <p:txBody>
          <a:bodyPr>
            <a:normAutofit/>
          </a:bodyPr>
          <a:lstStyle/>
          <a:p>
            <a:pPr marL="114300" indent="0" algn="just">
              <a:defRPr/>
            </a:pPr>
            <a:r>
              <a:rPr lang="tr-TR" sz="2800" i="1" u="sng"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V-Öneri </a:t>
            </a:r>
            <a:r>
              <a:rPr lang="tr-TR" sz="28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ve tedbirler:</a:t>
            </a:r>
            <a:r>
              <a:rPr lang="tr-TR" sz="2800" b="0" dirty="0">
                <a:latin typeface="Calibri" panose="020F0502020204030204" pitchFamily="34" charset="0"/>
                <a:cs typeface="Calibri" panose="020F0502020204030204" pitchFamily="34" charset="0"/>
              </a:rPr>
              <a:t> Faaliyet yılı sonuçları ile genel ekonomik koşullar, bütçe imkânları ve beklentiler göz önüne alınarak, idarenin gelecek yıllarda faaliyetlerinde yapmayı planladığı değişiklik önerilerine, hedeflerinde meydana gelecek değişiklikler ile karşılaşabileceği risklere ve bunlara yönelik alınması gereken tedbirlere bu bölümde yer verilir. </a:t>
            </a:r>
          </a:p>
          <a:p>
            <a:pPr algn="just">
              <a:buFont typeface="Arial" charset="0"/>
              <a:buChar char="•"/>
              <a:defRPr/>
            </a:pPr>
            <a:endParaRPr lang="tr-TR" sz="2800" b="0" dirty="0">
              <a:latin typeface="Calibri" panose="020F0502020204030204" pitchFamily="34" charset="0"/>
              <a:cs typeface="Calibri" panose="020F0502020204030204" pitchFamily="34" charset="0"/>
            </a:endParaRPr>
          </a:p>
          <a:p>
            <a:endParaRPr lang="tr-TR" sz="2800" b="0" dirty="0">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2646936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14</a:t>
            </a:fld>
            <a:endParaRPr lang="tr-TR"/>
          </a:p>
        </p:txBody>
      </p:sp>
      <p:pic>
        <p:nvPicPr>
          <p:cNvPr id="6" name="İçerik Yer Tutucusu 5"/>
          <p:cNvPicPr>
            <a:picLocks noGrp="1" noChangeAspect="1"/>
          </p:cNvPicPr>
          <p:nvPr>
            <p:ph idx="1"/>
          </p:nvPr>
        </p:nvPicPr>
        <p:blipFill>
          <a:blip r:embed="rId2"/>
          <a:stretch>
            <a:fillRect/>
          </a:stretch>
        </p:blipFill>
        <p:spPr>
          <a:xfrm>
            <a:off x="1475656" y="116632"/>
            <a:ext cx="5760640" cy="5904656"/>
          </a:xfrm>
          <a:prstGeom prst="rect">
            <a:avLst/>
          </a:prstGeom>
        </p:spPr>
      </p:pic>
    </p:spTree>
    <p:extLst>
      <p:ext uri="{BB962C8B-B14F-4D97-AF65-F5344CB8AC3E}">
        <p14:creationId xmlns:p14="http://schemas.microsoft.com/office/powerpoint/2010/main" val="1839307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chemeClr val="accent2"/>
                </a:solidFill>
                <a:latin typeface="Calibri" panose="020F0502020204030204" pitchFamily="34" charset="0"/>
                <a:cs typeface="Calibri" panose="020F0502020204030204" pitchFamily="34" charset="0"/>
              </a:rPr>
              <a:t>İÇ KONTROL GÜVENCE BEYANI</a:t>
            </a:r>
            <a:endParaRPr lang="tr-TR" dirty="0"/>
          </a:p>
        </p:txBody>
      </p:sp>
      <p:sp>
        <p:nvSpPr>
          <p:cNvPr id="3" name="İçerik Yer Tutucusu 2"/>
          <p:cNvSpPr>
            <a:spLocks noGrp="1"/>
          </p:cNvSpPr>
          <p:nvPr>
            <p:ph idx="1"/>
          </p:nvPr>
        </p:nvSpPr>
        <p:spPr/>
        <p:txBody>
          <a:bodyPr>
            <a:noAutofit/>
          </a:bodyPr>
          <a:lstStyle/>
          <a:p>
            <a:pPr marL="441325" indent="0">
              <a:spcBef>
                <a:spcPts val="600"/>
              </a:spcBef>
              <a:spcAft>
                <a:spcPts val="1200"/>
              </a:spcAft>
              <a:defRPr/>
            </a:pPr>
            <a:endParaRPr lang="tr-TR" sz="1400" b="0" dirty="0">
              <a:solidFill>
                <a:schemeClr val="tx1">
                  <a:lumMod val="10000"/>
                </a:schemeClr>
              </a:solidFill>
              <a:latin typeface="Calibri" panose="020F0502020204030204" pitchFamily="34" charset="0"/>
              <a:cs typeface="Calibri" panose="020F0502020204030204" pitchFamily="34" charset="0"/>
            </a:endParaRPr>
          </a:p>
          <a:p>
            <a:pPr marL="441325" indent="0">
              <a:spcBef>
                <a:spcPts val="0"/>
              </a:spcBef>
              <a:spcAft>
                <a:spcPts val="1200"/>
              </a:spcAft>
              <a:defRPr/>
            </a:pPr>
            <a:r>
              <a:rPr lang="tr-TR" sz="1400" b="0" dirty="0">
                <a:solidFill>
                  <a:schemeClr val="tx1">
                    <a:lumMod val="10000"/>
                  </a:schemeClr>
                </a:solidFill>
                <a:latin typeface="Calibri" panose="020F0502020204030204" pitchFamily="34" charset="0"/>
                <a:cs typeface="Calibri" panose="020F0502020204030204" pitchFamily="34" charset="0"/>
              </a:rPr>
              <a:t>Harcama yetkilisi olarak yetkim dahilinde;   </a:t>
            </a:r>
          </a:p>
          <a:p>
            <a:pPr marL="441325" indent="0">
              <a:spcAft>
                <a:spcPts val="600"/>
              </a:spcAft>
              <a:defRPr/>
            </a:pPr>
            <a:r>
              <a:rPr lang="tr-TR" sz="1400" b="0" dirty="0">
                <a:solidFill>
                  <a:schemeClr val="tx1">
                    <a:lumMod val="10000"/>
                  </a:schemeClr>
                </a:solidFill>
                <a:latin typeface="Calibri" panose="020F0502020204030204" pitchFamily="34" charset="0"/>
                <a:cs typeface="Calibri" panose="020F0502020204030204" pitchFamily="34" charset="0"/>
              </a:rPr>
              <a:t>Bu raporda yer alan bilgilerin güvenilir, tam ve doğru olduğunu beyan ederim.   </a:t>
            </a:r>
          </a:p>
          <a:p>
            <a:pPr marL="441325" indent="0">
              <a:defRPr/>
            </a:pPr>
            <a:r>
              <a:rPr lang="tr-TR" sz="1400" b="0" dirty="0">
                <a:solidFill>
                  <a:schemeClr val="tx1">
                    <a:lumMod val="10000"/>
                  </a:schemeClr>
                </a:solidFill>
                <a:latin typeface="Calibri" panose="020F0502020204030204" pitchFamily="34" charset="0"/>
                <a:cs typeface="Calibri" panose="020F0502020204030204" pitchFamily="34" charset="0"/>
              </a:rPr>
              <a:t>Bu raporda açıklanan faaliyetler için bütçe ile tahsis edilmiş kaynakların, planlanmış amaçlar doğrultusunda ve iyi mali yönetim ilkelerine uygun olarak kullanıldığını ve iç kontrol sisteminin işlemlerin yasallık ve düzenliliğine ilişkin yeterli güvenceyi sağladığını bildiririm.    </a:t>
            </a:r>
          </a:p>
          <a:p>
            <a:pPr marL="441325" indent="0">
              <a:spcAft>
                <a:spcPts val="600"/>
              </a:spcAft>
              <a:defRPr/>
            </a:pPr>
            <a:r>
              <a:rPr lang="tr-TR" sz="1400" b="0" dirty="0">
                <a:solidFill>
                  <a:schemeClr val="tx1">
                    <a:lumMod val="10000"/>
                  </a:schemeClr>
                </a:solidFill>
                <a:latin typeface="Calibri" panose="020F0502020204030204" pitchFamily="34" charset="0"/>
                <a:cs typeface="Calibri" panose="020F0502020204030204" pitchFamily="34" charset="0"/>
              </a:rPr>
              <a:t>Bu güvence, üst yönetici olarak sahip olduğum bilgi ve değerlendirmeler, iç kontroller, iç denetçi raporları ile Sayıştay raporları gibi bilgim dahilindeki hususlara dayanmaktadır.    </a:t>
            </a:r>
          </a:p>
          <a:p>
            <a:pPr marL="441325" indent="0">
              <a:defRPr/>
            </a:pPr>
            <a:r>
              <a:rPr lang="tr-TR" sz="1400" b="0" dirty="0">
                <a:solidFill>
                  <a:schemeClr val="tx1">
                    <a:lumMod val="10000"/>
                  </a:schemeClr>
                </a:solidFill>
                <a:latin typeface="Calibri" panose="020F0502020204030204" pitchFamily="34" charset="0"/>
                <a:cs typeface="Calibri" panose="020F0502020204030204" pitchFamily="34" charset="0"/>
              </a:rPr>
              <a:t>Burada raporlanmayan, idarenin menfaatlerine zarar veren herhangi bir husus hakkında bilgim olmadığını beyan ederim. (Yer-Tarih)          </a:t>
            </a:r>
          </a:p>
          <a:p>
            <a:pPr marL="114300" indent="0" algn="ctr">
              <a:spcBef>
                <a:spcPts val="0"/>
              </a:spcBef>
              <a:defRPr/>
            </a:pPr>
            <a:r>
              <a:rPr lang="tr-TR" sz="1400" b="0" dirty="0">
                <a:solidFill>
                  <a:schemeClr val="tx1">
                    <a:lumMod val="10000"/>
                  </a:schemeClr>
                </a:solidFill>
                <a:latin typeface="Calibri" panose="020F0502020204030204" pitchFamily="34" charset="0"/>
                <a:cs typeface="Calibri" panose="020F0502020204030204" pitchFamily="34" charset="0"/>
              </a:rPr>
              <a:t>						</a:t>
            </a:r>
            <a:r>
              <a:rPr lang="tr-TR" sz="1400" dirty="0" smtClean="0">
                <a:solidFill>
                  <a:schemeClr val="tx1">
                    <a:lumMod val="10000"/>
                  </a:schemeClr>
                </a:solidFill>
                <a:latin typeface="Calibri" panose="020F0502020204030204" pitchFamily="34" charset="0"/>
                <a:cs typeface="Calibri" panose="020F0502020204030204" pitchFamily="34" charset="0"/>
              </a:rPr>
              <a:t>      İmza </a:t>
            </a:r>
            <a:r>
              <a:rPr lang="tr-TR" sz="1400" dirty="0">
                <a:solidFill>
                  <a:schemeClr val="tx1">
                    <a:lumMod val="10000"/>
                  </a:schemeClr>
                </a:solidFill>
                <a:latin typeface="Calibri" panose="020F0502020204030204" pitchFamily="34" charset="0"/>
                <a:cs typeface="Calibri" panose="020F0502020204030204" pitchFamily="34" charset="0"/>
              </a:rPr>
              <a:t>								</a:t>
            </a:r>
            <a:r>
              <a:rPr lang="tr-TR" sz="1400" dirty="0" smtClean="0">
                <a:solidFill>
                  <a:schemeClr val="tx1">
                    <a:lumMod val="10000"/>
                  </a:schemeClr>
                </a:solidFill>
                <a:latin typeface="Calibri" panose="020F0502020204030204" pitchFamily="34" charset="0"/>
                <a:cs typeface="Calibri" panose="020F0502020204030204" pitchFamily="34" charset="0"/>
              </a:rPr>
              <a:t>   Ad-</a:t>
            </a:r>
            <a:r>
              <a:rPr lang="tr-TR" sz="1400" dirty="0" err="1" smtClean="0">
                <a:solidFill>
                  <a:schemeClr val="tx1">
                    <a:lumMod val="10000"/>
                  </a:schemeClr>
                </a:solidFill>
                <a:latin typeface="Calibri" panose="020F0502020204030204" pitchFamily="34" charset="0"/>
                <a:cs typeface="Calibri" panose="020F0502020204030204" pitchFamily="34" charset="0"/>
              </a:rPr>
              <a:t>Soyad</a:t>
            </a:r>
            <a:r>
              <a:rPr lang="tr-TR" sz="1400" dirty="0" smtClean="0">
                <a:solidFill>
                  <a:schemeClr val="tx1">
                    <a:lumMod val="10000"/>
                  </a:schemeClr>
                </a:solidFill>
                <a:latin typeface="Calibri" panose="020F0502020204030204" pitchFamily="34" charset="0"/>
                <a:cs typeface="Calibri" panose="020F0502020204030204" pitchFamily="34" charset="0"/>
              </a:rPr>
              <a:t> </a:t>
            </a:r>
            <a:r>
              <a:rPr lang="tr-TR" sz="1400" dirty="0">
                <a:solidFill>
                  <a:schemeClr val="tx1">
                    <a:lumMod val="10000"/>
                  </a:schemeClr>
                </a:solidFill>
                <a:latin typeface="Calibri" panose="020F0502020204030204" pitchFamily="34" charset="0"/>
                <a:cs typeface="Calibri" panose="020F0502020204030204" pitchFamily="34" charset="0"/>
              </a:rPr>
              <a:t>							Unvan </a:t>
            </a:r>
          </a:p>
          <a:p>
            <a:pPr marL="0" indent="0">
              <a:defRPr/>
            </a:pPr>
            <a:r>
              <a:rPr lang="tr-TR" sz="1400" b="0" dirty="0">
                <a:latin typeface="Calibri" panose="020F0502020204030204" pitchFamily="34" charset="0"/>
                <a:cs typeface="Calibri" panose="020F0502020204030204" pitchFamily="34" charset="0"/>
              </a:rPr>
              <a:t> </a:t>
            </a:r>
          </a:p>
          <a:p>
            <a:pPr>
              <a:buFont typeface="Arial" charset="0"/>
              <a:buChar char="•"/>
              <a:defRPr/>
            </a:pPr>
            <a:endParaRPr lang="tr-TR" sz="1400" b="0" dirty="0">
              <a:latin typeface="Calibri" panose="020F0502020204030204" pitchFamily="34" charset="0"/>
              <a:cs typeface="Calibri" panose="020F0502020204030204" pitchFamily="34" charset="0"/>
            </a:endParaRPr>
          </a:p>
          <a:p>
            <a:endParaRPr lang="tr-TR" sz="1400" b="0" dirty="0">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1678074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smtClean="0">
                <a:solidFill>
                  <a:schemeClr val="accent2"/>
                </a:solidFill>
                <a:latin typeface="Calibri" panose="020F0502020204030204" pitchFamily="34" charset="0"/>
                <a:cs typeface="Calibri" panose="020F0502020204030204" pitchFamily="34" charset="0"/>
              </a:rPr>
              <a:t>GEÇMİŞ YILLARDA YAŞANAN SORUNLAR</a:t>
            </a:r>
            <a:endParaRPr lang="tr-TR" sz="3200" b="1" dirty="0">
              <a:solidFill>
                <a:schemeClr val="accent2"/>
              </a:solidFill>
              <a:latin typeface="Calibri" panose="020F0502020204030204" pitchFamily="34" charset="0"/>
              <a:cs typeface="Calibri" panose="020F0502020204030204" pitchFamily="34" charset="0"/>
            </a:endParaRPr>
          </a:p>
        </p:txBody>
      </p:sp>
      <p:sp>
        <p:nvSpPr>
          <p:cNvPr id="3" name="İçerik Yer Tutucusu 2"/>
          <p:cNvSpPr>
            <a:spLocks noGrp="1"/>
          </p:cNvSpPr>
          <p:nvPr>
            <p:ph idx="1"/>
          </p:nvPr>
        </p:nvSpPr>
        <p:spPr/>
        <p:txBody>
          <a:bodyPr/>
          <a:lstStyle/>
          <a:p>
            <a:pPr>
              <a:spcBef>
                <a:spcPts val="600"/>
              </a:spcBef>
              <a:spcAft>
                <a:spcPts val="1000"/>
              </a:spcAft>
              <a:buFont typeface="Arial" panose="020B0604020202020204" pitchFamily="34" charset="0"/>
              <a:buChar char="•"/>
            </a:pPr>
            <a:r>
              <a:rPr lang="tr-TR" b="0" dirty="0">
                <a:latin typeface="Calibri" panose="020F0502020204030204" pitchFamily="34" charset="0"/>
                <a:cs typeface="Calibri" panose="020F0502020204030204" pitchFamily="34" charset="0"/>
              </a:rPr>
              <a:t>Birim tarafından  veri girişi sağlanabilecek tabloların düzenlemesinin eksik bırakılması, (</a:t>
            </a:r>
            <a:r>
              <a:rPr lang="tr-TR" b="0" i="1" dirty="0">
                <a:latin typeface="Calibri" panose="020F0502020204030204" pitchFamily="34" charset="0"/>
                <a:cs typeface="Calibri" panose="020F0502020204030204" pitchFamily="34" charset="0"/>
              </a:rPr>
              <a:t>Eğitim alan sayısının verilmesi- alan bilgisinin belirtilmemesi, iyileştirme yapılan ofis sayısının yazılması-açıklamanın boş bırakılması gibi.</a:t>
            </a:r>
            <a:r>
              <a:rPr lang="tr-TR" b="0" dirty="0">
                <a:latin typeface="Calibri" panose="020F0502020204030204" pitchFamily="34" charset="0"/>
                <a:cs typeface="Calibri" panose="020F0502020204030204" pitchFamily="34" charset="0"/>
              </a:rPr>
              <a:t>)</a:t>
            </a:r>
          </a:p>
          <a:p>
            <a:pPr>
              <a:spcBef>
                <a:spcPts val="600"/>
              </a:spcBef>
              <a:spcAft>
                <a:spcPts val="1000"/>
              </a:spcAft>
              <a:buFont typeface="Arial" panose="020B0604020202020204" pitchFamily="34" charset="0"/>
              <a:buChar char="•"/>
            </a:pPr>
            <a:r>
              <a:rPr lang="tr-TR" b="0" dirty="0">
                <a:latin typeface="Calibri" panose="020F0502020204030204" pitchFamily="34" charset="0"/>
                <a:cs typeface="Calibri" panose="020F0502020204030204" pitchFamily="34" charset="0"/>
              </a:rPr>
              <a:t>Tablolar arasında tutarsızlıklar, </a:t>
            </a:r>
          </a:p>
          <a:p>
            <a:pPr>
              <a:spcBef>
                <a:spcPts val="600"/>
              </a:spcBef>
              <a:spcAft>
                <a:spcPts val="1000"/>
              </a:spcAft>
              <a:buFont typeface="Arial" panose="020B0604020202020204" pitchFamily="34" charset="0"/>
              <a:buChar char="•"/>
            </a:pPr>
            <a:r>
              <a:rPr lang="tr-TR" b="0" dirty="0">
                <a:latin typeface="Calibri" panose="020F0502020204030204" pitchFamily="34" charset="0"/>
                <a:cs typeface="Calibri" panose="020F0502020204030204" pitchFamily="34" charset="0"/>
              </a:rPr>
              <a:t>Tablolardaki verilerin bir önceki rapor dönemi verileriyle uyumsuzluğu,</a:t>
            </a:r>
          </a:p>
          <a:p>
            <a:pPr>
              <a:spcBef>
                <a:spcPts val="600"/>
              </a:spcBef>
              <a:spcAft>
                <a:spcPts val="1000"/>
              </a:spcAft>
              <a:buFont typeface="Arial" panose="020B0604020202020204" pitchFamily="34" charset="0"/>
              <a:buChar char="•"/>
            </a:pPr>
            <a:r>
              <a:rPr lang="tr-TR" b="0" dirty="0">
                <a:latin typeface="Calibri" panose="020F0502020204030204" pitchFamily="34" charset="0"/>
                <a:cs typeface="Calibri" panose="020F0502020204030204" pitchFamily="34" charset="0"/>
              </a:rPr>
              <a:t>İç güvence beyanlarının imzalanmadan gönderilmesi,</a:t>
            </a:r>
          </a:p>
          <a:p>
            <a:pPr>
              <a:spcBef>
                <a:spcPts val="600"/>
              </a:spcBef>
              <a:spcAft>
                <a:spcPts val="1000"/>
              </a:spcAft>
              <a:buFont typeface="Arial" panose="020B0604020202020204" pitchFamily="34" charset="0"/>
              <a:buChar char="•"/>
            </a:pPr>
            <a:r>
              <a:rPr lang="tr-TR" b="0" dirty="0">
                <a:latin typeface="Calibri" panose="020F0502020204030204" pitchFamily="34" charset="0"/>
                <a:cs typeface="Calibri" panose="020F0502020204030204" pitchFamily="34" charset="0"/>
              </a:rPr>
              <a:t>Kılavuz/rapor içerisinde hizmet ve faaliyetlerle ilgili detaylı bilgiye yer verilmemesi,</a:t>
            </a:r>
          </a:p>
          <a:p>
            <a:pPr>
              <a:spcBef>
                <a:spcPts val="600"/>
              </a:spcBef>
              <a:spcAft>
                <a:spcPts val="1000"/>
              </a:spcAft>
              <a:buFont typeface="Arial" panose="020B0604020202020204" pitchFamily="34" charset="0"/>
              <a:buChar char="•"/>
            </a:pPr>
            <a:r>
              <a:rPr lang="tr-TR" b="0" dirty="0">
                <a:latin typeface="Calibri" panose="020F0502020204030204" pitchFamily="34" charset="0"/>
                <a:cs typeface="Calibri" panose="020F0502020204030204" pitchFamily="34" charset="0"/>
              </a:rPr>
              <a:t>Birim faaliyet raporlarının süresi içerisinde web sayfamıza yüklenmemesi/Başkanlığımıza ulaşmaması</a:t>
            </a:r>
          </a:p>
          <a:p>
            <a:endParaRPr lang="tr-TR" b="0" dirty="0">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3482006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smtClean="0">
                <a:solidFill>
                  <a:schemeClr val="accent2"/>
                </a:solidFill>
                <a:latin typeface="Calibri" panose="020F0502020204030204" pitchFamily="34" charset="0"/>
                <a:cs typeface="Calibri" panose="020F0502020204030204" pitchFamily="34" charset="0"/>
              </a:rPr>
              <a:t>SORU, CEVAP VE ÖNERİLER</a:t>
            </a:r>
            <a:endParaRPr lang="tr-TR" sz="3200" b="1" dirty="0">
              <a:solidFill>
                <a:schemeClr val="accent2"/>
              </a:solidFill>
              <a:latin typeface="Calibri" panose="020F0502020204030204" pitchFamily="34" charset="0"/>
              <a:cs typeface="Calibri" panose="020F0502020204030204" pitchFamily="34" charset="0"/>
            </a:endParaRPr>
          </a:p>
        </p:txBody>
      </p:sp>
      <p:sp>
        <p:nvSpPr>
          <p:cNvPr id="3" name="İçerik Yer Tutucusu 2"/>
          <p:cNvSpPr>
            <a:spLocks noGrp="1"/>
          </p:cNvSpPr>
          <p:nvPr>
            <p:ph idx="1"/>
          </p:nvPr>
        </p:nvSpPr>
        <p:spPr/>
        <p:txBody>
          <a:bodyPr/>
          <a:lstStyle/>
          <a:p>
            <a:endParaRPr lang="tr-TR" dirty="0"/>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1427705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endParaRPr lang="tr-TR" dirty="0" smtClean="0"/>
          </a:p>
          <a:p>
            <a:endParaRPr lang="tr-TR" dirty="0"/>
          </a:p>
          <a:p>
            <a:r>
              <a:rPr lang="tr-TR" sz="2600" dirty="0" smtClean="0">
                <a:latin typeface="Calibri" panose="020F0502020204030204" pitchFamily="34" charset="0"/>
                <a:cs typeface="Calibri" panose="020F0502020204030204" pitchFamily="34" charset="0"/>
              </a:rPr>
              <a:t>Katılımınız için teşekkür ederiz…</a:t>
            </a:r>
          </a:p>
          <a:p>
            <a:endParaRPr lang="tr-TR" dirty="0"/>
          </a:p>
          <a:p>
            <a:endParaRPr lang="tr-TR" dirty="0"/>
          </a:p>
          <a:p>
            <a:r>
              <a:rPr lang="tr-TR" sz="1800" i="1" u="sng"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İrtibat: </a:t>
            </a:r>
          </a:p>
          <a:p>
            <a:r>
              <a:rPr lang="tr-TR" sz="18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Gökçe Z. KAYA</a:t>
            </a:r>
          </a:p>
          <a:p>
            <a:r>
              <a:rPr lang="tr-TR" dirty="0" smtClean="0">
                <a:hlinkClick r:id="rId2"/>
              </a:rPr>
              <a:t>gdurmaz@yildiz.edu.tr</a:t>
            </a:r>
            <a:endParaRPr lang="tr-TR" dirty="0" smtClean="0"/>
          </a:p>
          <a:p>
            <a:r>
              <a:rPr lang="tr-TR" dirty="0" smtClean="0">
                <a:hlinkClick r:id="rId3"/>
              </a:rPr>
              <a:t>durmazgokce@gmail.com</a:t>
            </a:r>
            <a:endParaRPr lang="tr-TR" dirty="0" smtClean="0"/>
          </a:p>
          <a:p>
            <a:r>
              <a:rPr lang="tr-TR" sz="1800" i="1" u="sng"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Dahili: </a:t>
            </a:r>
            <a:r>
              <a:rPr lang="tr-TR" sz="18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22 91</a:t>
            </a:r>
          </a:p>
          <a:p>
            <a:endParaRPr lang="tr-TR" dirty="0"/>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18</a:t>
            </a:fld>
            <a:endParaRPr lang="tr-TR"/>
          </a:p>
        </p:txBody>
      </p:sp>
    </p:spTree>
    <p:extLst>
      <p:ext uri="{BB962C8B-B14F-4D97-AF65-F5344CB8AC3E}">
        <p14:creationId xmlns:p14="http://schemas.microsoft.com/office/powerpoint/2010/main" val="2238243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83479177"/>
              </p:ext>
            </p:extLst>
          </p:nvPr>
        </p:nvGraphicFramePr>
        <p:xfrm>
          <a:off x="762000" y="685800"/>
          <a:ext cx="7543800" cy="5047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2</a:t>
            </a:fld>
            <a:endParaRPr lang="tr-TR"/>
          </a:p>
        </p:txBody>
      </p:sp>
      <p:sp>
        <p:nvSpPr>
          <p:cNvPr id="21" name="Metin kutusu 20"/>
          <p:cNvSpPr txBox="1"/>
          <p:nvPr/>
        </p:nvSpPr>
        <p:spPr>
          <a:xfrm>
            <a:off x="2114809" y="27856"/>
            <a:ext cx="5179944" cy="707886"/>
          </a:xfrm>
          <a:prstGeom prst="rect">
            <a:avLst/>
          </a:prstGeom>
          <a:noFill/>
          <a:effectLst>
            <a:outerShdw blurRad="50800" dist="38100" dir="5400000" algn="t" rotWithShape="0">
              <a:prstClr val="black">
                <a:alpha val="40000"/>
              </a:prstClr>
            </a:outerShdw>
          </a:effectLst>
        </p:spPr>
        <p:txBody>
          <a:bodyPr wrap="none" rtlCol="0">
            <a:spAutoFit/>
          </a:bodyPr>
          <a:lstStyle/>
          <a:p>
            <a:r>
              <a:rPr lang="tr-TR" sz="4000" b="1" dirty="0" smtClean="0">
                <a:solidFill>
                  <a:srgbClr val="002060"/>
                </a:solidFill>
                <a:latin typeface="Calibri" panose="020F0502020204030204" pitchFamily="34" charset="0"/>
                <a:cs typeface="Calibri" panose="020F0502020204030204" pitchFamily="34" charset="0"/>
              </a:rPr>
              <a:t>KAMU MALİ YÖNETİMİ</a:t>
            </a:r>
            <a:endParaRPr lang="tr-TR" sz="40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0634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800" b="1" dirty="0" smtClean="0">
                <a:solidFill>
                  <a:schemeClr val="accent2"/>
                </a:solidFill>
                <a:latin typeface="Calibri" panose="020F0502020204030204" pitchFamily="34" charset="0"/>
                <a:cs typeface="Calibri" panose="020F0502020204030204" pitchFamily="34" charset="0"/>
              </a:rPr>
              <a:t>FAALİYET RAPORU</a:t>
            </a:r>
            <a:endParaRPr lang="tr-TR" sz="4800" b="1" dirty="0">
              <a:solidFill>
                <a:schemeClr val="accent2"/>
              </a:solidFill>
              <a:latin typeface="Calibri" panose="020F0502020204030204" pitchFamily="34" charset="0"/>
              <a:cs typeface="Calibri" panose="020F0502020204030204" pitchFamily="34" charset="0"/>
            </a:endParaRPr>
          </a:p>
        </p:txBody>
      </p:sp>
      <p:sp>
        <p:nvSpPr>
          <p:cNvPr id="3" name="İçerik Yer Tutucusu 2"/>
          <p:cNvSpPr>
            <a:spLocks noGrp="1"/>
          </p:cNvSpPr>
          <p:nvPr>
            <p:ph idx="1"/>
          </p:nvPr>
        </p:nvSpPr>
        <p:spPr>
          <a:xfrm>
            <a:off x="467544" y="1100628"/>
            <a:ext cx="7876356" cy="3579849"/>
          </a:xfrm>
        </p:spPr>
        <p:txBody>
          <a:bodyPr/>
          <a:lstStyle/>
          <a:p>
            <a:pPr marL="0" indent="0" algn="just"/>
            <a:r>
              <a:rPr lang="tr-TR" sz="2800" dirty="0" smtClean="0">
                <a:solidFill>
                  <a:schemeClr val="accent1">
                    <a:lumMod val="50000"/>
                  </a:schemeClr>
                </a:solidFill>
                <a:latin typeface="Calibri" panose="020F0502020204030204" pitchFamily="34" charset="0"/>
                <a:cs typeface="Calibri" panose="020F0502020204030204" pitchFamily="34" charset="0"/>
              </a:rPr>
              <a:t>5018 </a:t>
            </a:r>
            <a:r>
              <a:rPr lang="tr-TR" sz="2800" dirty="0">
                <a:solidFill>
                  <a:schemeClr val="accent1">
                    <a:lumMod val="50000"/>
                  </a:schemeClr>
                </a:solidFill>
                <a:latin typeface="Calibri" panose="020F0502020204030204" pitchFamily="34" charset="0"/>
                <a:cs typeface="Calibri" panose="020F0502020204030204" pitchFamily="34" charset="0"/>
              </a:rPr>
              <a:t>sayılı Kamu Mali Yönetim ve Kontrol </a:t>
            </a:r>
            <a:r>
              <a:rPr lang="tr-TR" sz="2800" dirty="0" err="1">
                <a:solidFill>
                  <a:schemeClr val="accent1">
                    <a:lumMod val="50000"/>
                  </a:schemeClr>
                </a:solidFill>
                <a:latin typeface="Calibri" panose="020F0502020204030204" pitchFamily="34" charset="0"/>
                <a:cs typeface="Calibri" panose="020F0502020204030204" pitchFamily="34" charset="0"/>
              </a:rPr>
              <a:t>Kanununu’nun</a:t>
            </a:r>
            <a:r>
              <a:rPr lang="tr-TR" sz="2800" dirty="0">
                <a:solidFill>
                  <a:schemeClr val="accent1">
                    <a:lumMod val="50000"/>
                  </a:schemeClr>
                </a:solidFill>
                <a:latin typeface="Calibri" panose="020F0502020204030204" pitchFamily="34" charset="0"/>
                <a:cs typeface="Calibri" panose="020F0502020204030204" pitchFamily="34" charset="0"/>
              </a:rPr>
              <a:t> 41.maddesine göre;</a:t>
            </a:r>
          </a:p>
          <a:p>
            <a:pPr marL="0" indent="0" algn="just"/>
            <a:endParaRPr lang="tr-TR" sz="2800" dirty="0">
              <a:solidFill>
                <a:schemeClr val="accent1">
                  <a:lumMod val="50000"/>
                </a:schemeClr>
              </a:solidFill>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tr-TR" sz="2800" b="0" dirty="0">
                <a:solidFill>
                  <a:schemeClr val="accent1">
                    <a:lumMod val="50000"/>
                  </a:schemeClr>
                </a:solidFill>
                <a:latin typeface="Calibri" panose="020F0502020204030204" pitchFamily="34" charset="0"/>
                <a:cs typeface="Calibri" panose="020F0502020204030204" pitchFamily="34" charset="0"/>
              </a:rPr>
              <a:t>Üst yöneticiler ve bütçeyle ödenek tahsis edilen harcama yetkililerince, hesap verme sorumluluğu çerçevesinde, her yıl faaliyet raporu hazırlanır. </a:t>
            </a:r>
          </a:p>
          <a:p>
            <a:endParaRPr lang="tr-TR" dirty="0">
              <a:ln>
                <a:solidFill>
                  <a:schemeClr val="accent1"/>
                </a:solidFill>
              </a:ln>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3</a:t>
            </a:fld>
            <a:endParaRPr lang="tr-TR"/>
          </a:p>
        </p:txBody>
      </p:sp>
    </p:spTree>
    <p:extLst>
      <p:ext uri="{BB962C8B-B14F-4D97-AF65-F5344CB8AC3E}">
        <p14:creationId xmlns:p14="http://schemas.microsoft.com/office/powerpoint/2010/main" val="3618877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smtClean="0">
                <a:solidFill>
                  <a:schemeClr val="accent2"/>
                </a:solidFill>
                <a:latin typeface="Calibri" panose="020F0502020204030204" pitchFamily="34" charset="0"/>
                <a:cs typeface="Calibri" panose="020F0502020204030204" pitchFamily="34" charset="0"/>
              </a:rPr>
              <a:t>FAALİYET RAPORU HAZIRLAMA İLKELERİ</a:t>
            </a:r>
            <a:endParaRPr lang="tr-TR" sz="3200" b="1" dirty="0">
              <a:solidFill>
                <a:schemeClr val="accent2"/>
              </a:solidFill>
              <a:latin typeface="Calibri" panose="020F0502020204030204" pitchFamily="34" charset="0"/>
              <a:cs typeface="Calibri" panose="020F0502020204030204" pitchFamily="34" charset="0"/>
            </a:endParaRPr>
          </a:p>
        </p:txBody>
      </p:sp>
      <p:sp>
        <p:nvSpPr>
          <p:cNvPr id="3" name="İçerik Yer Tutucusu 2"/>
          <p:cNvSpPr>
            <a:spLocks noGrp="1"/>
          </p:cNvSpPr>
          <p:nvPr>
            <p:ph idx="1"/>
          </p:nvPr>
        </p:nvSpPr>
        <p:spPr>
          <a:xfrm>
            <a:off x="822960" y="908720"/>
            <a:ext cx="7520940" cy="4392488"/>
          </a:xfrm>
        </p:spPr>
        <p:txBody>
          <a:bodyPr>
            <a:noAutofit/>
          </a:bodyPr>
          <a:lstStyle/>
          <a:p>
            <a:pPr lvl="0">
              <a:spcBef>
                <a:spcPts val="0"/>
              </a:spcBef>
              <a:spcAft>
                <a:spcPts val="1200"/>
              </a:spcAft>
              <a:buFont typeface="Arial" panose="020B0604020202020204" pitchFamily="34" charset="0"/>
              <a:buChar char="•"/>
            </a:pPr>
            <a:r>
              <a:rPr lang="tr-TR" sz="1400" b="0" dirty="0">
                <a:latin typeface="Calibri" panose="020F0502020204030204" pitchFamily="34" charset="0"/>
                <a:cs typeface="Calibri" panose="020F0502020204030204" pitchFamily="34" charset="0"/>
              </a:rPr>
              <a:t> Faaliyet raporları </a:t>
            </a:r>
            <a:r>
              <a:rPr lang="tr-TR" sz="14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mali saydamlık </a:t>
            </a:r>
            <a:r>
              <a:rPr lang="tr-TR" sz="1400"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ve </a:t>
            </a:r>
            <a:r>
              <a:rPr lang="tr-TR" sz="14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hesap verme sorumluluğunu </a:t>
            </a:r>
            <a:r>
              <a:rPr lang="tr-TR" sz="1400" b="0" dirty="0">
                <a:latin typeface="Calibri" panose="020F0502020204030204" pitchFamily="34" charset="0"/>
                <a:cs typeface="Calibri" panose="020F0502020204030204" pitchFamily="34" charset="0"/>
              </a:rPr>
              <a:t>sağlayacak şekilde hazırlanmalıdır. </a:t>
            </a:r>
          </a:p>
          <a:p>
            <a:pPr lvl="0">
              <a:spcBef>
                <a:spcPts val="0"/>
              </a:spcBef>
              <a:spcAft>
                <a:spcPts val="1200"/>
              </a:spcAft>
              <a:buFont typeface="Arial" panose="020B0604020202020204" pitchFamily="34" charset="0"/>
              <a:buChar char="•"/>
            </a:pPr>
            <a:r>
              <a:rPr lang="tr-TR" sz="1400" b="0" dirty="0">
                <a:latin typeface="Calibri" panose="020F0502020204030204" pitchFamily="34" charset="0"/>
                <a:cs typeface="Calibri" panose="020F0502020204030204" pitchFamily="34" charset="0"/>
              </a:rPr>
              <a:t> Faaliyet raporlarında yer alan </a:t>
            </a:r>
            <a:r>
              <a:rPr lang="tr-TR" sz="14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bilgilerin doğru, güvenilir, önyargısız ve tarafsız olması </a:t>
            </a:r>
            <a:r>
              <a:rPr lang="tr-TR" sz="1400"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zorunludur</a:t>
            </a:r>
            <a:r>
              <a:rPr lang="tr-TR" sz="1400" b="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a:p>
            <a:pPr lvl="0">
              <a:spcBef>
                <a:spcPts val="0"/>
              </a:spcBef>
              <a:spcAft>
                <a:spcPts val="1200"/>
              </a:spcAft>
              <a:buFont typeface="Arial" panose="020B0604020202020204" pitchFamily="34" charset="0"/>
              <a:buChar char="•"/>
            </a:pPr>
            <a:r>
              <a:rPr lang="tr-TR" sz="1400" b="0" dirty="0">
                <a:latin typeface="Calibri" panose="020F0502020204030204" pitchFamily="34" charset="0"/>
                <a:cs typeface="Calibri" panose="020F0502020204030204" pitchFamily="34" charset="0"/>
              </a:rPr>
              <a:t> Faaliyet raporları,  ilgili tarafların ve kamuoyunun bilgi sahibi olmasını sağlamak üzere </a:t>
            </a:r>
            <a:r>
              <a:rPr lang="tr-TR" sz="14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açık, anlaşılır ve sade bir dil</a:t>
            </a:r>
            <a:r>
              <a:rPr lang="tr-TR" sz="1400" b="0" i="1" dirty="0">
                <a:latin typeface="Calibri" panose="020F0502020204030204" pitchFamily="34" charset="0"/>
                <a:cs typeface="Calibri" panose="020F0502020204030204" pitchFamily="34" charset="0"/>
              </a:rPr>
              <a:t> </a:t>
            </a:r>
            <a:r>
              <a:rPr lang="tr-TR" sz="1400" b="0" dirty="0">
                <a:latin typeface="Calibri" panose="020F0502020204030204" pitchFamily="34" charset="0"/>
                <a:cs typeface="Calibri" panose="020F0502020204030204" pitchFamily="34" charset="0"/>
              </a:rPr>
              <a:t>kullanılarak hazırlanır.</a:t>
            </a:r>
          </a:p>
          <a:p>
            <a:pPr lvl="0" eaLnBrk="0" fontAlgn="base" hangingPunct="0">
              <a:spcBef>
                <a:spcPts val="0"/>
              </a:spcBef>
              <a:spcAft>
                <a:spcPts val="1200"/>
              </a:spcAft>
              <a:buFont typeface="Arial" panose="020B0604020202020204" pitchFamily="34" charset="0"/>
              <a:buChar char="•"/>
            </a:pPr>
            <a:r>
              <a:rPr lang="tr-TR" sz="1400" b="0" dirty="0">
                <a:latin typeface="Calibri" panose="020F0502020204030204" pitchFamily="34" charset="0"/>
                <a:cs typeface="Calibri" panose="020F0502020204030204" pitchFamily="34" charset="0"/>
              </a:rPr>
              <a:t> Faaliyet raporlarında yer alan </a:t>
            </a:r>
            <a:r>
              <a:rPr lang="tr-TR" sz="14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bilgilerin eksiksiz olması, faaliyet sonuçlarını tüm yönleriyle açıklaması gerekir. </a:t>
            </a:r>
          </a:p>
          <a:p>
            <a:pPr lvl="0" eaLnBrk="0" fontAlgn="base" hangingPunct="0">
              <a:spcBef>
                <a:spcPts val="0"/>
              </a:spcBef>
              <a:spcAft>
                <a:spcPts val="1200"/>
              </a:spcAft>
              <a:buFont typeface="Arial" panose="020B0604020202020204" pitchFamily="34" charset="0"/>
              <a:buChar char="•"/>
            </a:pPr>
            <a:r>
              <a:rPr lang="tr-TR" sz="1400" b="0" dirty="0">
                <a:latin typeface="Calibri" panose="020F0502020204030204" pitchFamily="34" charset="0"/>
                <a:cs typeface="Calibri" panose="020F0502020204030204" pitchFamily="34" charset="0"/>
              </a:rPr>
              <a:t> Faaliyet raporları </a:t>
            </a:r>
            <a:r>
              <a:rPr lang="tr-TR" sz="14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yıllar itibarıyla karşılaştırmaya imkân verecek biçimde</a:t>
            </a:r>
            <a:r>
              <a:rPr lang="tr-TR" sz="1400" b="0" i="1" dirty="0">
                <a:latin typeface="Calibri" panose="020F0502020204030204" pitchFamily="34" charset="0"/>
                <a:cs typeface="Calibri" panose="020F0502020204030204" pitchFamily="34" charset="0"/>
              </a:rPr>
              <a:t> </a:t>
            </a:r>
            <a:r>
              <a:rPr lang="tr-TR" sz="1400" b="0" dirty="0">
                <a:latin typeface="Calibri" panose="020F0502020204030204" pitchFamily="34" charset="0"/>
                <a:cs typeface="Calibri" panose="020F0502020204030204" pitchFamily="34" charset="0"/>
              </a:rPr>
              <a:t>hazırlanmalıdır.</a:t>
            </a:r>
          </a:p>
          <a:p>
            <a:pPr lvl="0">
              <a:spcBef>
                <a:spcPts val="0"/>
              </a:spcBef>
              <a:spcAft>
                <a:spcPts val="1200"/>
              </a:spcAft>
              <a:buFont typeface="Arial" panose="020B0604020202020204" pitchFamily="34" charset="0"/>
              <a:buChar char="•"/>
            </a:pPr>
            <a:r>
              <a:rPr lang="tr-TR" sz="1400" b="0" dirty="0">
                <a:latin typeface="Calibri" panose="020F0502020204030204" pitchFamily="34" charset="0"/>
                <a:cs typeface="Calibri" panose="020F0502020204030204" pitchFamily="34" charset="0"/>
              </a:rPr>
              <a:t> Faaliyet raporları, </a:t>
            </a:r>
            <a:r>
              <a:rPr lang="tr-TR" sz="14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bir mali yılın faaliyet sonuçlarını gösterecek şekilde</a:t>
            </a:r>
            <a:r>
              <a:rPr lang="tr-TR" sz="1400" b="0" dirty="0">
                <a:latin typeface="Calibri" panose="020F0502020204030204" pitchFamily="34" charset="0"/>
                <a:cs typeface="Calibri" panose="020F0502020204030204" pitchFamily="34" charset="0"/>
              </a:rPr>
              <a:t> hazırlanmalıdır.</a:t>
            </a:r>
          </a:p>
          <a:p>
            <a:pPr lvl="0" fontAlgn="base">
              <a:spcBef>
                <a:spcPts val="0"/>
              </a:spcBef>
              <a:spcAft>
                <a:spcPts val="1200"/>
              </a:spcAft>
              <a:buFont typeface="Arial" panose="020B0604020202020204" pitchFamily="34" charset="0"/>
              <a:buChar char="•"/>
            </a:pPr>
            <a:r>
              <a:rPr lang="tr-TR" sz="1400" b="0" dirty="0">
                <a:latin typeface="Calibri" panose="020F0502020204030204" pitchFamily="34" charset="0"/>
                <a:cs typeface="Calibri" panose="020F0502020204030204" pitchFamily="34" charset="0"/>
              </a:rPr>
              <a:t> Birim faaliyet raporu hazırlayan </a:t>
            </a:r>
            <a:r>
              <a:rPr lang="tr-TR" sz="14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harcama yetkilileri raporun içeriğinden ve raporda yer alan bilgilerin doğruluğundan üst yöneticiye karşı sorumludur.</a:t>
            </a:r>
          </a:p>
          <a:p>
            <a:pPr lvl="0" fontAlgn="base">
              <a:spcBef>
                <a:spcPts val="0"/>
              </a:spcBef>
              <a:spcAft>
                <a:spcPts val="1200"/>
              </a:spcAft>
              <a:buFont typeface="Arial" panose="020B0604020202020204" pitchFamily="34" charset="0"/>
              <a:buChar char="•"/>
            </a:pPr>
            <a:r>
              <a:rPr lang="tr-TR" sz="1400" b="0" dirty="0">
                <a:latin typeface="Calibri" panose="020F0502020204030204" pitchFamily="34" charset="0"/>
                <a:cs typeface="Calibri" panose="020F0502020204030204" pitchFamily="34" charset="0"/>
              </a:rPr>
              <a:t> Birim faaliyet raporlarına harcama yetkilisi tarafından imzalanan </a:t>
            </a:r>
            <a:r>
              <a:rPr lang="tr-TR" sz="14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İç Kontrol Güvence Beyanı</a:t>
            </a:r>
            <a:r>
              <a:rPr lang="tr-TR" sz="1400" b="0" i="1" dirty="0">
                <a:latin typeface="Calibri" panose="020F0502020204030204" pitchFamily="34" charset="0"/>
                <a:cs typeface="Calibri" panose="020F0502020204030204" pitchFamily="34" charset="0"/>
              </a:rPr>
              <a:t> eklenir</a:t>
            </a:r>
            <a:r>
              <a:rPr lang="tr-TR" sz="1400" b="0" dirty="0">
                <a:latin typeface="Calibri" panose="020F0502020204030204" pitchFamily="34" charset="0"/>
                <a:cs typeface="Calibri" panose="020F0502020204030204" pitchFamily="34" charset="0"/>
              </a:rPr>
              <a:t>.</a:t>
            </a:r>
          </a:p>
          <a:p>
            <a:pPr marL="0" indent="0"/>
            <a:endParaRPr lang="tr-TR" sz="1400" b="0" dirty="0">
              <a:latin typeface="Calibri" panose="020F0502020204030204" pitchFamily="34" charset="0"/>
              <a:cs typeface="Calibri" panose="020F0502020204030204" pitchFamily="34" charset="0"/>
            </a:endParaRPr>
          </a:p>
          <a:p>
            <a:endParaRPr lang="tr-TR" sz="1400" b="0" dirty="0">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2426177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Birim faaliyet raporu süreci</a:t>
            </a:r>
            <a:endParaRPr lang="tr-TR" sz="3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727386845"/>
              </p:ext>
            </p:extLst>
          </p:nvPr>
        </p:nvGraphicFramePr>
        <p:xfrm>
          <a:off x="822325" y="1100138"/>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2279216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İdare faaliyet raporu </a:t>
            </a:r>
            <a:r>
              <a:rPr lang="tr-TR" sz="3200" b="1" dirty="0" err="1"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hazIrlIk</a:t>
            </a:r>
            <a:r>
              <a:rPr lang="tr-TR" sz="32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süreci</a:t>
            </a:r>
            <a:endParaRPr lang="tr-TR" sz="3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99081790"/>
              </p:ext>
            </p:extLst>
          </p:nvPr>
        </p:nvGraphicFramePr>
        <p:xfrm>
          <a:off x="822325" y="1100138"/>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6</a:t>
            </a:fld>
            <a:endParaRPr lang="tr-TR"/>
          </a:p>
        </p:txBody>
      </p:sp>
    </p:spTree>
    <p:extLst>
      <p:ext uri="{BB962C8B-B14F-4D97-AF65-F5344CB8AC3E}">
        <p14:creationId xmlns:p14="http://schemas.microsoft.com/office/powerpoint/2010/main" val="1081123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4800" b="1" dirty="0" smtClean="0">
                <a:solidFill>
                  <a:schemeClr val="accent2"/>
                </a:solidFill>
                <a:latin typeface="Calibri" panose="020F0502020204030204" pitchFamily="34" charset="0"/>
                <a:cs typeface="Calibri" panose="020F0502020204030204" pitchFamily="34" charset="0"/>
              </a:rPr>
              <a:t>BİRİM FAALİYET RAPORU</a:t>
            </a:r>
            <a:endParaRPr lang="tr-TR" sz="4800" b="1" dirty="0">
              <a:solidFill>
                <a:schemeClr val="accent2"/>
              </a:solidFill>
              <a:latin typeface="Calibri" panose="020F0502020204030204" pitchFamily="34" charset="0"/>
              <a:cs typeface="Calibri" panose="020F0502020204030204" pitchFamily="34" charset="0"/>
            </a:endParaRPr>
          </a:p>
        </p:txBody>
      </p:sp>
      <p:sp>
        <p:nvSpPr>
          <p:cNvPr id="3" name="İçerik Yer Tutucusu 2"/>
          <p:cNvSpPr>
            <a:spLocks noGrp="1"/>
          </p:cNvSpPr>
          <p:nvPr>
            <p:ph idx="1"/>
          </p:nvPr>
        </p:nvSpPr>
        <p:spPr/>
        <p:txBody>
          <a:bodyPr>
            <a:noAutofit/>
          </a:bodyPr>
          <a:lstStyle/>
          <a:p>
            <a:pPr marL="0" indent="0" algn="just"/>
            <a:endParaRPr lang="tr-TR" sz="3200" dirty="0">
              <a:solidFill>
                <a:schemeClr val="accent1">
                  <a:lumMod val="50000"/>
                </a:schemeClr>
              </a:solidFill>
              <a:latin typeface="Calibri" panose="020F0502020204030204" pitchFamily="34" charset="0"/>
              <a:cs typeface="Calibri" panose="020F0502020204030204" pitchFamily="34" charset="0"/>
            </a:endParaRPr>
          </a:p>
          <a:p>
            <a:pPr marL="0" indent="0" algn="just"/>
            <a:r>
              <a:rPr lang="tr-TR" sz="3200" dirty="0" smtClean="0">
                <a:solidFill>
                  <a:schemeClr val="accent1">
                    <a:lumMod val="50000"/>
                  </a:schemeClr>
                </a:solidFill>
                <a:latin typeface="Calibri" panose="020F0502020204030204" pitchFamily="34" charset="0"/>
                <a:cs typeface="Calibri" panose="020F0502020204030204" pitchFamily="34" charset="0"/>
              </a:rPr>
              <a:t>Genel </a:t>
            </a:r>
            <a:r>
              <a:rPr lang="tr-TR" sz="3200" dirty="0">
                <a:solidFill>
                  <a:schemeClr val="accent1">
                    <a:lumMod val="50000"/>
                  </a:schemeClr>
                </a:solidFill>
                <a:latin typeface="Calibri" panose="020F0502020204030204" pitchFamily="34" charset="0"/>
                <a:cs typeface="Calibri" panose="020F0502020204030204" pitchFamily="34" charset="0"/>
              </a:rPr>
              <a:t>bütçe kapsamındaki kamu idareleri, özel bütçeli idareler ve sosyal güvenlik kurumlarının ilgili mali yıla ilişkin birim faaliyet raporları harcama yetkilileri tarafından izleyen mali yılın en geç </a:t>
            </a:r>
            <a:r>
              <a:rPr lang="tr-TR" sz="3200" i="1" u="sng"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Ocak </a:t>
            </a:r>
            <a:r>
              <a:rPr lang="tr-TR" sz="3200" i="1" u="sng"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ayı sonuna kadar</a:t>
            </a:r>
            <a:r>
              <a:rPr lang="tr-TR" sz="3200" dirty="0">
                <a:solidFill>
                  <a:srgbClr val="FF0000"/>
                </a:solidFill>
                <a:latin typeface="Calibri" panose="020F0502020204030204" pitchFamily="34" charset="0"/>
                <a:cs typeface="Calibri" panose="020F0502020204030204" pitchFamily="34" charset="0"/>
              </a:rPr>
              <a:t> </a:t>
            </a:r>
            <a:r>
              <a:rPr lang="tr-TR" sz="3200" dirty="0" smtClean="0">
                <a:solidFill>
                  <a:schemeClr val="accent1">
                    <a:lumMod val="50000"/>
                  </a:schemeClr>
                </a:solidFill>
                <a:latin typeface="Calibri" panose="020F0502020204030204" pitchFamily="34" charset="0"/>
                <a:cs typeface="Calibri" panose="020F0502020204030204" pitchFamily="34" charset="0"/>
              </a:rPr>
              <a:t>üst </a:t>
            </a:r>
            <a:r>
              <a:rPr lang="tr-TR" sz="3200" dirty="0">
                <a:solidFill>
                  <a:schemeClr val="accent1">
                    <a:lumMod val="50000"/>
                  </a:schemeClr>
                </a:solidFill>
                <a:latin typeface="Calibri" panose="020F0502020204030204" pitchFamily="34" charset="0"/>
                <a:cs typeface="Calibri" panose="020F0502020204030204" pitchFamily="34" charset="0"/>
              </a:rPr>
              <a:t>yöneticiye sunulur. </a:t>
            </a:r>
          </a:p>
          <a:p>
            <a:endParaRPr lang="tr-TR" sz="3200" dirty="0">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2568527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smtClean="0">
                <a:solidFill>
                  <a:schemeClr val="accent2"/>
                </a:solidFill>
                <a:latin typeface="Calibri" panose="020F0502020204030204" pitchFamily="34" charset="0"/>
                <a:cs typeface="Calibri" panose="020F0502020204030204" pitchFamily="34" charset="0"/>
              </a:rPr>
              <a:t>BİRİM FAALİYET RAPORLARININ KAPSAMI</a:t>
            </a:r>
            <a:endParaRPr lang="tr-TR" sz="3200" b="1" dirty="0">
              <a:solidFill>
                <a:schemeClr val="accent2"/>
              </a:solidFill>
              <a:latin typeface="Calibri" panose="020F0502020204030204" pitchFamily="34" charset="0"/>
              <a:cs typeface="Calibri" panose="020F0502020204030204" pitchFamily="34" charset="0"/>
            </a:endParaRPr>
          </a:p>
        </p:txBody>
      </p:sp>
      <p:sp>
        <p:nvSpPr>
          <p:cNvPr id="3" name="İçerik Yer Tutucusu 2"/>
          <p:cNvSpPr>
            <a:spLocks noGrp="1"/>
          </p:cNvSpPr>
          <p:nvPr>
            <p:ph idx="1"/>
          </p:nvPr>
        </p:nvSpPr>
        <p:spPr>
          <a:xfrm>
            <a:off x="886690" y="1302327"/>
            <a:ext cx="7457209" cy="3378150"/>
          </a:xfrm>
        </p:spPr>
        <p:txBody>
          <a:bodyPr>
            <a:noAutofit/>
          </a:bodyPr>
          <a:lstStyle/>
          <a:p>
            <a:pPr marL="114300" indent="0" algn="just">
              <a:spcAft>
                <a:spcPts val="2400"/>
              </a:spcAft>
              <a:defRPr/>
            </a:pPr>
            <a:r>
              <a:rPr lang="tr-TR" sz="32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a:t>
            </a:r>
            <a:r>
              <a:rPr lang="tr-TR" sz="3200" i="1" u="sng"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-Genel Bilgiler</a:t>
            </a:r>
            <a:r>
              <a:rPr lang="tr-TR" sz="3200"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tr-TR" sz="3200" b="0" dirty="0">
                <a:solidFill>
                  <a:schemeClr val="tx1">
                    <a:lumMod val="10000"/>
                  </a:schemeClr>
                </a:solidFill>
                <a:latin typeface="Calibri" panose="020F0502020204030204" pitchFamily="34" charset="0"/>
                <a:cs typeface="Calibri" panose="020F0502020204030204" pitchFamily="34" charset="0"/>
              </a:rPr>
              <a:t>Bu bölümde, idarenin misyon ve vizyonuna, teşkilat yapısına ve mevzuatına ilişkin bilgilere, sunulan hizmetlere, insan kaynakları ve fiziki kaynakları ile ilgili bilgilere, iç ve dış denetim raporlarında yer alan tespit ve değerlendirmelere kısaca yer verilir.</a:t>
            </a:r>
            <a:r>
              <a:rPr lang="tr-TR" sz="3200" dirty="0">
                <a:solidFill>
                  <a:schemeClr val="tx1">
                    <a:lumMod val="10000"/>
                  </a:schemeClr>
                </a:solidFill>
                <a:latin typeface="Calibri" panose="020F0502020204030204" pitchFamily="34" charset="0"/>
                <a:cs typeface="Calibri" panose="020F0502020204030204" pitchFamily="34" charset="0"/>
              </a:rPr>
              <a:t> </a:t>
            </a:r>
          </a:p>
          <a:p>
            <a:pPr>
              <a:buFont typeface="Arial" charset="0"/>
              <a:buChar char="•"/>
              <a:defRPr/>
            </a:pPr>
            <a:endParaRPr lang="tr-TR" sz="3200" dirty="0">
              <a:latin typeface="Calibri" panose="020F0502020204030204" pitchFamily="34" charset="0"/>
              <a:cs typeface="Calibri" panose="020F0502020204030204" pitchFamily="34" charset="0"/>
            </a:endParaRPr>
          </a:p>
          <a:p>
            <a:endParaRPr lang="tr-TR" sz="3200" dirty="0">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8</a:t>
            </a:fld>
            <a:endParaRPr lang="tr-TR"/>
          </a:p>
        </p:txBody>
      </p:sp>
    </p:spTree>
    <p:extLst>
      <p:ext uri="{BB962C8B-B14F-4D97-AF65-F5344CB8AC3E}">
        <p14:creationId xmlns:p14="http://schemas.microsoft.com/office/powerpoint/2010/main" val="4071283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a:solidFill>
                  <a:schemeClr val="accent2"/>
                </a:solidFill>
                <a:latin typeface="Calibri" panose="020F0502020204030204" pitchFamily="34" charset="0"/>
                <a:cs typeface="Calibri" panose="020F0502020204030204" pitchFamily="34" charset="0"/>
              </a:rPr>
              <a:t>BİRİM FAALİYET RAPORLARININ KAPSAMI</a:t>
            </a:r>
            <a:endParaRPr lang="tr-TR" sz="3200" dirty="0"/>
          </a:p>
        </p:txBody>
      </p:sp>
      <p:sp>
        <p:nvSpPr>
          <p:cNvPr id="3" name="İçerik Yer Tutucusu 2"/>
          <p:cNvSpPr>
            <a:spLocks noGrp="1"/>
          </p:cNvSpPr>
          <p:nvPr>
            <p:ph idx="1"/>
          </p:nvPr>
        </p:nvSpPr>
        <p:spPr/>
        <p:txBody>
          <a:bodyPr>
            <a:noAutofit/>
          </a:bodyPr>
          <a:lstStyle/>
          <a:p>
            <a:pPr algn="just"/>
            <a:r>
              <a:rPr lang="tr-TR" sz="3200" i="1" u="sng"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II-Amaç ve hedefler: </a:t>
            </a:r>
            <a:r>
              <a:rPr lang="tr-TR" sz="3200" b="0" dirty="0" smtClean="0">
                <a:solidFill>
                  <a:schemeClr val="tx1">
                    <a:lumMod val="10000"/>
                  </a:schemeClr>
                </a:solidFill>
              </a:rPr>
              <a:t>Bu bölümde, idarenin stratejik amaç ve hedeflerine, faaliyet yılı önceliklerine ve izlenen temel ilke ve politikalarına yer verilir.</a:t>
            </a:r>
            <a:r>
              <a:rPr lang="tr-TR" sz="3200" dirty="0" smtClean="0">
                <a:solidFill>
                  <a:schemeClr val="tx1">
                    <a:lumMod val="10000"/>
                  </a:schemeClr>
                </a:solidFill>
              </a:rPr>
              <a:t> </a:t>
            </a:r>
          </a:p>
          <a:p>
            <a:pPr algn="just"/>
            <a:r>
              <a:rPr lang="tr-TR" sz="3200" i="1" u="sng"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III-Faaliyetlere ilişkin bilgi ve değerlendirmeler:</a:t>
            </a:r>
            <a:r>
              <a:rPr lang="tr-TR" sz="3200" dirty="0" smtClean="0">
                <a:solidFill>
                  <a:srgbClr val="C00000"/>
                </a:solidFill>
              </a:rPr>
              <a:t> </a:t>
            </a:r>
            <a:r>
              <a:rPr lang="tr-TR" sz="3200" b="0" dirty="0" smtClean="0">
                <a:solidFill>
                  <a:schemeClr val="tx1">
                    <a:lumMod val="10000"/>
                  </a:schemeClr>
                </a:solidFill>
              </a:rPr>
              <a:t>Bu bölümde, mali bilgiler ile performans bilgilerine detaylı olarak yer verilir.</a:t>
            </a:r>
            <a:endParaRPr lang="tr-TR" sz="3200" b="0" dirty="0"/>
          </a:p>
        </p:txBody>
      </p:sp>
      <p:sp>
        <p:nvSpPr>
          <p:cNvPr id="4" name="Altbilgi Yer Tutucusu 3"/>
          <p:cNvSpPr>
            <a:spLocks noGrp="1"/>
          </p:cNvSpPr>
          <p:nvPr>
            <p:ph type="ftr" sz="quarter" idx="11"/>
          </p:nvPr>
        </p:nvSpPr>
        <p:spPr/>
        <p:txBody>
          <a:bodyPr/>
          <a:lstStyle/>
          <a:p>
            <a:r>
              <a:rPr lang="tr-TR" smtClean="0"/>
              <a:t>YTÜ STRATEJİ GELİŞTİRME DAİRE BAŞKANLIĞI</a:t>
            </a:r>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31589513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451</TotalTime>
  <Words>751</Words>
  <Application>Microsoft Office PowerPoint</Application>
  <PresentationFormat>Ekran Gösterisi (4:3)</PresentationFormat>
  <Paragraphs>118</Paragraphs>
  <Slides>18</Slides>
  <Notes>2</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Açılar</vt:lpstr>
      <vt:lpstr>PowerPoint Sunusu</vt:lpstr>
      <vt:lpstr>PowerPoint Sunusu</vt:lpstr>
      <vt:lpstr>FAALİYET RAPORU</vt:lpstr>
      <vt:lpstr>FAALİYET RAPORU HAZIRLAMA İLKELERİ</vt:lpstr>
      <vt:lpstr>Birim faaliyet raporu süreci</vt:lpstr>
      <vt:lpstr>İdare faaliyet raporu hazIrlIk süreci</vt:lpstr>
      <vt:lpstr>BİRİM FAALİYET RAPORU</vt:lpstr>
      <vt:lpstr>BİRİM FAALİYET RAPORLARININ KAPSAMI</vt:lpstr>
      <vt:lpstr>BİRİM FAALİYET RAPORLARININ KAPSAMI</vt:lpstr>
      <vt:lpstr>BİRİM FAALİYET RAPORLARININ KAPSAMI</vt:lpstr>
      <vt:lpstr>BİRİM FAALİYET RAPORLARININ KAPSAMI</vt:lpstr>
      <vt:lpstr>BİRİM FAALİYET RAPORLARININ KAPSAMI</vt:lpstr>
      <vt:lpstr>BİRİM FAALİYET RAPORLARININ KAPSAMI</vt:lpstr>
      <vt:lpstr>PowerPoint Sunusu</vt:lpstr>
      <vt:lpstr>İÇ KONTROL GÜVENCE BEYANI</vt:lpstr>
      <vt:lpstr>GEÇMİŞ YILLARDA YAŞANAN SORUNLAR</vt:lpstr>
      <vt:lpstr>SORU, CEVAP VE ÖNERİLER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Acer</cp:lastModifiedBy>
  <cp:revision>20</cp:revision>
  <dcterms:created xsi:type="dcterms:W3CDTF">2021-01-01T09:35:39Z</dcterms:created>
  <dcterms:modified xsi:type="dcterms:W3CDTF">2021-01-08T06:54:39Z</dcterms:modified>
</cp:coreProperties>
</file>